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3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4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notesSlides/notesSlide7.xml" ContentType="application/vnd.openxmlformats-officedocument.presentationml.notesSlide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notesSlides/notesSlide8.xml" ContentType="application/vnd.openxmlformats-officedocument.presentationml.notesSlide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diagrams/data12.xml" ContentType="application/vnd.openxmlformats-officedocument.drawingml.diagramData+xml"/>
  <Override PartName="/ppt/diagrams/layout12.xml" ContentType="application/vnd.openxmlformats-officedocument.drawingml.diagramLayout+xml"/>
  <Override PartName="/ppt/diagrams/quickStyle12.xml" ContentType="application/vnd.openxmlformats-officedocument.drawingml.diagramStyle+xml"/>
  <Override PartName="/ppt/diagrams/colors12.xml" ContentType="application/vnd.openxmlformats-officedocument.drawingml.diagramColors+xml"/>
  <Override PartName="/ppt/diagrams/drawing1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22"/>
  </p:notesMasterIdLst>
  <p:handoutMasterIdLst>
    <p:handoutMasterId r:id="rId23"/>
  </p:handoutMasterIdLst>
  <p:sldIdLst>
    <p:sldId id="308" r:id="rId2"/>
    <p:sldId id="368" r:id="rId3"/>
    <p:sldId id="369" r:id="rId4"/>
    <p:sldId id="370" r:id="rId5"/>
    <p:sldId id="384" r:id="rId6"/>
    <p:sldId id="379" r:id="rId7"/>
    <p:sldId id="380" r:id="rId8"/>
    <p:sldId id="381" r:id="rId9"/>
    <p:sldId id="377" r:id="rId10"/>
    <p:sldId id="386" r:id="rId11"/>
    <p:sldId id="382" r:id="rId12"/>
    <p:sldId id="388" r:id="rId13"/>
    <p:sldId id="372" r:id="rId14"/>
    <p:sldId id="373" r:id="rId15"/>
    <p:sldId id="374" r:id="rId16"/>
    <p:sldId id="375" r:id="rId17"/>
    <p:sldId id="376" r:id="rId18"/>
    <p:sldId id="383" r:id="rId19"/>
    <p:sldId id="387" r:id="rId20"/>
    <p:sldId id="359" r:id="rId21"/>
  </p:sldIdLst>
  <p:sldSz cx="12192000" cy="6858000"/>
  <p:notesSz cx="6808788" cy="99266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05" userDrawn="1">
          <p15:clr>
            <a:srgbClr val="A4A3A4"/>
          </p15:clr>
        </p15:guide>
        <p15:guide id="2" pos="3863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Харламова Елена Викторовна" initials="ХЕВ" lastIdx="1" clrIdx="0">
    <p:extLst>
      <p:ext uri="{19B8F6BF-5375-455C-9EA6-DF929625EA0E}">
        <p15:presenceInfo xmlns:p15="http://schemas.microsoft.com/office/powerpoint/2012/main" userId="S-1-5-21-1908438591-1278307452-1436800534-255731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4D8F1"/>
    <a:srgbClr val="CCCCFF"/>
    <a:srgbClr val="CC99FF"/>
    <a:srgbClr val="CCFFFF"/>
    <a:srgbClr val="99FFCC"/>
    <a:srgbClr val="9966FF"/>
    <a:srgbClr val="3F40A3"/>
    <a:srgbClr val="66FFFF"/>
    <a:srgbClr val="00FFFF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84E427A-3D55-4303-BF80-6455036E1DE7}" styleName="Стиль из темы 1 - акцент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69C7853C-536D-4A76-A0AE-DD22124D55A5}" styleName="Стиль из темы 1 - акцент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35758FB7-9AC5-4552-8A53-C91805E547FA}" styleName="Стиль из темы 1 - акцент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93296810-A885-4BE3-A3E7-6D5BEEA58F35}" styleName="Средний стиль 2 —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16D9F66E-5EB9-4882-86FB-DCBF35E3C3E4}" styleName="Средний стиль 4 —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FABFCF23-3B69-468F-B69F-88F6DE6A72F2}" styleName="Средний стиль 1 —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BDBED569-4797-4DF1-A0F4-6AAB3CD982D8}" styleName="Светлый стиль 3 — акцент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327F97BB-C833-4FB7-BDE5-3F7075034690}" styleName="Стиль из темы 2 - акцент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5FD0F851-EC5A-4D38-B0AD-8093EC10F338}" styleName="Светлый стиль 1 — акцент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3B4B98B0-60AC-42C2-AFA5-B58CD77FA1E5}" styleName="Светлый стиль 1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C083E6E3-FA7D-4D7B-A595-EF9225AFEA82}" styleName="Светлый стиль 1 — акцент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69" autoAdjust="0"/>
    <p:restoredTop sz="69390" autoAdjust="0"/>
  </p:normalViewPr>
  <p:slideViewPr>
    <p:cSldViewPr snapToGrid="0">
      <p:cViewPr varScale="1">
        <p:scale>
          <a:sx n="60" d="100"/>
          <a:sy n="60" d="100"/>
        </p:scale>
        <p:origin x="1632" y="60"/>
      </p:cViewPr>
      <p:guideLst>
        <p:guide orient="horz" pos="2205"/>
        <p:guide pos="3863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heme" Target="theme/theme1.xml"/></Relationships>
</file>

<file path=ppt/diagrams/_rels/data1.xml.rels><?xml version="1.0" encoding="UTF-8" standalone="yes"?>
<Relationships xmlns="http://schemas.openxmlformats.org/package/2006/relationships"><Relationship Id="rId2" Type="http://schemas.openxmlformats.org/officeDocument/2006/relationships/hyperlink" Target="https://normativ.kontur.ru/document?moduleId=1&amp;documentId=352255&amp;utm_source=buhonline&amp;utm_medium=banner&amp;utm_campaign=normativ-link-normativ-buhonline&amp;utm_content=tag-podtverzhdayushhie-dokumenty&amp;utm_term=pub15373&amp;utm_referrer=https://www.google.com&amp;promocode=0957" TargetMode="External"/><Relationship Id="rId1" Type="http://schemas.openxmlformats.org/officeDocument/2006/relationships/hyperlink" Target="https://normativ.kontur.ru/document?moduleId=1&amp;documentId=346432&amp;utm_source=buhonline&amp;utm_medium=banner&amp;utm_campaign=normativ-link-normativ-buhonline&amp;utm_content=tag-podtverzhdayushhie-dokumenty&amp;utm_term=pub15373&amp;utm_referrer=https://www.google.com&amp;promocode=0957" TargetMode="External"/></Relationships>
</file>

<file path=ppt/diagrams/_rels/data10.xml.rels><?xml version="1.0" encoding="UTF-8" standalone="yes"?>
<Relationships xmlns="http://schemas.openxmlformats.org/package/2006/relationships"><Relationship Id="rId3" Type="http://schemas.openxmlformats.org/officeDocument/2006/relationships/hyperlink" Target="https://ppt.ru/kodeks.phtml?kodeks=14&amp;paper=119.1" TargetMode="External"/><Relationship Id="rId2" Type="http://schemas.openxmlformats.org/officeDocument/2006/relationships/hyperlink" Target="https://ppt.ru/kodeks.phtml?kodeks=14&amp;paper=119" TargetMode="External"/><Relationship Id="rId1" Type="http://schemas.openxmlformats.org/officeDocument/2006/relationships/hyperlink" Target="https://ppt.ru/kodeks.phtml?kodeks=14&amp;paper=116" TargetMode="External"/><Relationship Id="rId5" Type="http://schemas.openxmlformats.org/officeDocument/2006/relationships/hyperlink" Target="https://ppt.ru/kodeks.phtml?kodeks=14&amp;paper=126.1" TargetMode="External"/><Relationship Id="rId4" Type="http://schemas.openxmlformats.org/officeDocument/2006/relationships/hyperlink" Target="https://ppt.ru/kodeks.phtml?kodeks=14&amp;paper=126" TargetMode="External"/></Relationships>
</file>

<file path=ppt/diagrams/_rels/data11.xml.rels><?xml version="1.0" encoding="UTF-8" standalone="yes"?>
<Relationships xmlns="http://schemas.openxmlformats.org/package/2006/relationships"><Relationship Id="rId3" Type="http://schemas.openxmlformats.org/officeDocument/2006/relationships/hyperlink" Target="https://ppt.ru/kodeks.phtml?kodeks=14&amp;paper=15.5" TargetMode="External"/><Relationship Id="rId2" Type="http://schemas.openxmlformats.org/officeDocument/2006/relationships/hyperlink" Target="https://ppt.ru/kodeks.phtml?kodeks=14&amp;paper=15.3" TargetMode="External"/><Relationship Id="rId1" Type="http://schemas.openxmlformats.org/officeDocument/2006/relationships/hyperlink" Target="https://ppt.ru/kodeks.phtml?kodeks=14&amp;paper=129.1" TargetMode="External"/><Relationship Id="rId5" Type="http://schemas.openxmlformats.org/officeDocument/2006/relationships/hyperlink" Target="https://ppt.ru/kodeks.phtml?kodeks=14&amp;paper=15.1" TargetMode="External"/><Relationship Id="rId4" Type="http://schemas.openxmlformats.org/officeDocument/2006/relationships/hyperlink" Target="https://ppt.ru/kodeks.phtml?kodeks=14&amp;paper=15.6" TargetMode="External"/></Relationships>
</file>

<file path=ppt/diagrams/_rels/data3.xml.rels><?xml version="1.0" encoding="UTF-8" standalone="yes"?>
<Relationships xmlns="http://schemas.openxmlformats.org/package/2006/relationships"><Relationship Id="rId3" Type="http://schemas.openxmlformats.org/officeDocument/2006/relationships/hyperlink" Target="consultantplus://offline/ref=1B9111BC10306732692D6CD9A771C4B53991D140DA72344AFFA34E4CBC49CC19E4DDFA5DECFD44412CE56088CF1BEC848C7814C91BDFFD0DC0X5L" TargetMode="External"/><Relationship Id="rId2" Type="http://schemas.openxmlformats.org/officeDocument/2006/relationships/hyperlink" Target="consultantplus://offline/ref=1B9111BC10306732692D6CD9A771C4B53991D140DA72344AFFA34E4CBC49CC19E4DDFA5DEDFB42452AE56088CF1BEC848C7814C91BDFFD0DC0X5L" TargetMode="External"/><Relationship Id="rId1" Type="http://schemas.openxmlformats.org/officeDocument/2006/relationships/hyperlink" Target="consultantplus://offline/ref=1B9111BC10306732692D6CD9A771C4B53991D140DA72344AFFA34E4CBC49CC19E4DDFA5DEDFB414D2EE56088CF1BEC848C7814C91BDFFD0DC0X5L" TargetMode="External"/></Relationships>
</file>

<file path=ppt/diagrams/_rels/data5.xml.rels><?xml version="1.0" encoding="UTF-8" standalone="yes"?>
<Relationships xmlns="http://schemas.openxmlformats.org/package/2006/relationships"><Relationship Id="rId2" Type="http://schemas.openxmlformats.org/officeDocument/2006/relationships/hyperlink" Target="consultantplus://offline/ref=1B9111BC10306732692D6CD9A771C4B53991D140DA72344AFFA34E4CBC49CC19E4DDFA5DEFF9414228E56088CF1BEC848C7814C91BDFFD0DC0X5L" TargetMode="External"/><Relationship Id="rId1" Type="http://schemas.openxmlformats.org/officeDocument/2006/relationships/hyperlink" Target="consultantplus://offline/ref=1B9111BC10306732692D6CD9A771C4B53991D140DA72344AFFA34E4CBC49CC19E4DDFA5DEFF943452EE56088CF1BEC848C7814C91BDFFD0DC0X5L" TargetMode="External"/></Relationships>
</file>

<file path=ppt/diagrams/_rels/data6.xml.rels><?xml version="1.0" encoding="UTF-8" standalone="yes"?>
<Relationships xmlns="http://schemas.openxmlformats.org/package/2006/relationships"><Relationship Id="rId2" Type="http://schemas.openxmlformats.org/officeDocument/2006/relationships/hyperlink" Target="consultantplus://offline/ref=1B9111BC10306732692D6CD9A771C4B53991D140DA72344AFFA34E4CBC49CC19E4DDFA5DEDF347472EE56088CF1BEC848C7814C91BDFFD0DC0X5L" TargetMode="External"/><Relationship Id="rId1" Type="http://schemas.openxmlformats.org/officeDocument/2006/relationships/hyperlink" Target="consultantplus://offline/ref=1B9111BC10306732692D6CD9A771C4B53991D140DA72344AFFA34E4CBC49CC19E4DDFA5DEFF842412EE56088CF1BEC848C7814C91BDFFD0DC0X5L" TargetMode="External"/></Relationships>
</file>

<file path=ppt/diagrams/_rels/drawing1.xml.rels><?xml version="1.0" encoding="UTF-8" standalone="yes"?>
<Relationships xmlns="http://schemas.openxmlformats.org/package/2006/relationships"><Relationship Id="rId2" Type="http://schemas.openxmlformats.org/officeDocument/2006/relationships/hyperlink" Target="https://normativ.kontur.ru/document?moduleId=1&amp;documentId=352255&amp;utm_source=buhonline&amp;utm_medium=banner&amp;utm_campaign=normativ-link-normativ-buhonline&amp;utm_content=tag-podtverzhdayushhie-dokumenty&amp;utm_term=pub15373&amp;utm_referrer=https://www.google.com&amp;promocode=0957" TargetMode="External"/><Relationship Id="rId1" Type="http://schemas.openxmlformats.org/officeDocument/2006/relationships/hyperlink" Target="https://normativ.kontur.ru/document?moduleId=1&amp;documentId=346432&amp;utm_source=buhonline&amp;utm_medium=banner&amp;utm_campaign=normativ-link-normativ-buhonline&amp;utm_content=tag-podtverzhdayushhie-dokumenty&amp;utm_term=pub15373&amp;utm_referrer=https://www.google.com&amp;promocode=0957" TargetMode="External"/></Relationships>
</file>

<file path=ppt/diagrams/_rels/drawing10.xml.rels><?xml version="1.0" encoding="UTF-8" standalone="yes"?>
<Relationships xmlns="http://schemas.openxmlformats.org/package/2006/relationships"><Relationship Id="rId3" Type="http://schemas.openxmlformats.org/officeDocument/2006/relationships/hyperlink" Target="https://ppt.ru/kodeks.phtml?kodeks=14&amp;paper=119.1" TargetMode="External"/><Relationship Id="rId2" Type="http://schemas.openxmlformats.org/officeDocument/2006/relationships/hyperlink" Target="https://ppt.ru/kodeks.phtml?kodeks=14&amp;paper=119" TargetMode="External"/><Relationship Id="rId1" Type="http://schemas.openxmlformats.org/officeDocument/2006/relationships/hyperlink" Target="https://ppt.ru/kodeks.phtml?kodeks=14&amp;paper=116" TargetMode="External"/><Relationship Id="rId5" Type="http://schemas.openxmlformats.org/officeDocument/2006/relationships/hyperlink" Target="https://ppt.ru/kodeks.phtml?kodeks=14&amp;paper=126.1" TargetMode="External"/><Relationship Id="rId4" Type="http://schemas.openxmlformats.org/officeDocument/2006/relationships/hyperlink" Target="https://ppt.ru/kodeks.phtml?kodeks=14&amp;paper=126" TargetMode="External"/></Relationships>
</file>

<file path=ppt/diagrams/_rels/drawing11.xml.rels><?xml version="1.0" encoding="UTF-8" standalone="yes"?>
<Relationships xmlns="http://schemas.openxmlformats.org/package/2006/relationships"><Relationship Id="rId3" Type="http://schemas.openxmlformats.org/officeDocument/2006/relationships/hyperlink" Target="https://ppt.ru/kodeks.phtml?kodeks=14&amp;paper=15.5" TargetMode="External"/><Relationship Id="rId2" Type="http://schemas.openxmlformats.org/officeDocument/2006/relationships/hyperlink" Target="https://ppt.ru/kodeks.phtml?kodeks=14&amp;paper=15.3" TargetMode="External"/><Relationship Id="rId1" Type="http://schemas.openxmlformats.org/officeDocument/2006/relationships/hyperlink" Target="https://ppt.ru/kodeks.phtml?kodeks=14&amp;paper=129.1" TargetMode="External"/><Relationship Id="rId5" Type="http://schemas.openxmlformats.org/officeDocument/2006/relationships/hyperlink" Target="https://ppt.ru/kodeks.phtml?kodeks=14&amp;paper=15.1" TargetMode="External"/><Relationship Id="rId4" Type="http://schemas.openxmlformats.org/officeDocument/2006/relationships/hyperlink" Target="https://ppt.ru/kodeks.phtml?kodeks=14&amp;paper=15.6" TargetMode="External"/></Relationships>
</file>

<file path=ppt/diagrams/_rels/drawing3.xml.rels><?xml version="1.0" encoding="UTF-8" standalone="yes"?>
<Relationships xmlns="http://schemas.openxmlformats.org/package/2006/relationships"><Relationship Id="rId3" Type="http://schemas.openxmlformats.org/officeDocument/2006/relationships/hyperlink" Target="consultantplus://offline/ref=1B9111BC10306732692D6CD9A771C4B53991D140DA72344AFFA34E4CBC49CC19E4DDFA5DECFD44412CE56088CF1BEC848C7814C91BDFFD0DC0X5L" TargetMode="External"/><Relationship Id="rId2" Type="http://schemas.openxmlformats.org/officeDocument/2006/relationships/hyperlink" Target="consultantplus://offline/ref=1B9111BC10306732692D6CD9A771C4B53991D140DA72344AFFA34E4CBC49CC19E4DDFA5DEDFB42452AE56088CF1BEC848C7814C91BDFFD0DC0X5L" TargetMode="External"/><Relationship Id="rId1" Type="http://schemas.openxmlformats.org/officeDocument/2006/relationships/hyperlink" Target="consultantplus://offline/ref=1B9111BC10306732692D6CD9A771C4B53991D140DA72344AFFA34E4CBC49CC19E4DDFA5DEDFB414D2EE56088CF1BEC848C7814C91BDFFD0DC0X5L" TargetMode="External"/></Relationships>
</file>

<file path=ppt/diagrams/_rels/drawing5.xml.rels><?xml version="1.0" encoding="UTF-8" standalone="yes"?>
<Relationships xmlns="http://schemas.openxmlformats.org/package/2006/relationships"><Relationship Id="rId2" Type="http://schemas.openxmlformats.org/officeDocument/2006/relationships/hyperlink" Target="consultantplus://offline/ref=1B9111BC10306732692D6CD9A771C4B53991D140DA72344AFFA34E4CBC49CC19E4DDFA5DEFF9414228E56088CF1BEC848C7814C91BDFFD0DC0X5L" TargetMode="External"/><Relationship Id="rId1" Type="http://schemas.openxmlformats.org/officeDocument/2006/relationships/hyperlink" Target="consultantplus://offline/ref=1B9111BC10306732692D6CD9A771C4B53991D140DA72344AFFA34E4CBC49CC19E4DDFA5DEFF943452EE56088CF1BEC848C7814C91BDFFD0DC0X5L" TargetMode="External"/></Relationships>
</file>

<file path=ppt/diagrams/_rels/drawing6.xml.rels><?xml version="1.0" encoding="UTF-8" standalone="yes"?>
<Relationships xmlns="http://schemas.openxmlformats.org/package/2006/relationships"><Relationship Id="rId2" Type="http://schemas.openxmlformats.org/officeDocument/2006/relationships/hyperlink" Target="consultantplus://offline/ref=1B9111BC10306732692D6CD9A771C4B53991D140DA72344AFFA34E4CBC49CC19E4DDFA5DEDF347472EE56088CF1BEC848C7814C91BDFFD0DC0X5L" TargetMode="External"/><Relationship Id="rId1" Type="http://schemas.openxmlformats.org/officeDocument/2006/relationships/hyperlink" Target="consultantplus://offline/ref=1B9111BC10306732692D6CD9A771C4B53991D140DA72344AFFA34E4CBC49CC19E4DDFA5DEFF842412EE56088CF1BEC848C7814C91BDFFD0DC0X5L" TargetMode="Externa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946692B-3796-4580-ADD8-CCA3AABCCDAA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B9F48C94-3655-4E8C-B30C-9F42BBBD9BD8}">
      <dgm:prSet custT="1"/>
      <dgm:spPr>
        <a:solidFill>
          <a:schemeClr val="accent6">
            <a:lumMod val="40000"/>
            <a:lumOff val="60000"/>
          </a:schemeClr>
        </a:solidFill>
      </dgm:spPr>
      <dgm:t>
        <a:bodyPr/>
        <a:lstStyle/>
        <a:p>
          <a:pPr rtl="0"/>
          <a:r>
            <a:rPr lang="ru-RU" sz="28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Кодам бюджетной классификации, применяемым в 2020 году, посвящены два действующих нормативных правовых акта:</a:t>
          </a:r>
          <a:endParaRPr lang="ru-RU" sz="28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8B748A8B-0446-43DC-8944-8EB848F4118B}" type="parTrans" cxnId="{4956D2B2-3835-403D-93DB-4FF8672D6D21}">
      <dgm:prSet/>
      <dgm:spPr/>
      <dgm:t>
        <a:bodyPr/>
        <a:lstStyle/>
        <a:p>
          <a:endParaRPr lang="ru-RU"/>
        </a:p>
      </dgm:t>
    </dgm:pt>
    <dgm:pt modelId="{411172D6-72E1-49A7-86D8-777BA4054CC9}" type="sibTrans" cxnId="{4956D2B2-3835-403D-93DB-4FF8672D6D21}">
      <dgm:prSet/>
      <dgm:spPr/>
      <dgm:t>
        <a:bodyPr/>
        <a:lstStyle/>
        <a:p>
          <a:endParaRPr lang="ru-RU"/>
        </a:p>
      </dgm:t>
    </dgm:pt>
    <dgm:pt modelId="{FB14DF7D-E07A-48EB-93CB-D03968924500}">
      <dgm:prSet custT="1"/>
      <dgm:spPr>
        <a:solidFill>
          <a:srgbClr val="92D050"/>
        </a:solidFill>
      </dgm:spPr>
      <dgm:t>
        <a:bodyPr/>
        <a:lstStyle/>
        <a:p>
          <a:pPr algn="l" rtl="0"/>
          <a:r>
            <a: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Приказ Минфина от 29.11.19 № 207н (для федерального бюджета и бюджетов государственных внебюджетных фондов), </a:t>
          </a:r>
          <a:endParaRPr lang="ru-RU" sz="24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81E3EA33-EB5D-4F1F-84CD-B544D53F61A7}" type="parTrans" cxnId="{311CA8D4-2AFD-45B6-BF9D-9B777C34B584}">
      <dgm:prSet/>
      <dgm:spPr/>
      <dgm:t>
        <a:bodyPr/>
        <a:lstStyle/>
        <a:p>
          <a:endParaRPr lang="ru-RU"/>
        </a:p>
      </dgm:t>
    </dgm:pt>
    <dgm:pt modelId="{F367264A-1BC3-4082-A1AC-560E249716E3}" type="sibTrans" cxnId="{311CA8D4-2AFD-45B6-BF9D-9B777C34B584}">
      <dgm:prSet/>
      <dgm:spPr/>
      <dgm:t>
        <a:bodyPr/>
        <a:lstStyle/>
        <a:p>
          <a:endParaRPr lang="ru-RU"/>
        </a:p>
      </dgm:t>
    </dgm:pt>
    <dgm:pt modelId="{C7EA63BC-65AF-4443-8509-8773D142ED3C}">
      <dgm:prSet custT="1"/>
      <dgm:spPr>
        <a:solidFill>
          <a:srgbClr val="92D050"/>
        </a:solidFill>
      </dgm:spPr>
      <dgm:t>
        <a:bodyPr/>
        <a:lstStyle/>
        <a:p>
          <a:pPr algn="just" rtl="0"/>
          <a:r>
            <a: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Приказ Минфина </a:t>
          </a:r>
          <a:r>
            <a:rPr lang="ru-RU" sz="2400" u="sng" dirty="0" smtClean="0">
              <a:latin typeface="Times New Roman" panose="02020603050405020304" pitchFamily="18" charset="0"/>
              <a:cs typeface="Times New Roman" panose="02020603050405020304" pitchFamily="18" charset="0"/>
              <a:hlinkClick xmlns:r="http://schemas.openxmlformats.org/officeDocument/2006/relationships" r:id="rId1"/>
            </a:rPr>
            <a:t>от 06.06.19 № 85н</a:t>
          </a:r>
          <a:r>
            <a: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 «О порядке формирования и применения кодов бюджетной классификации Российской Федерации, их структуре и принципах назначения», единых для всех бюджетов. Документ содержит общие принципы формирования КБК и включает лишь пять приложений.</a:t>
          </a:r>
          <a:endParaRPr lang="ru-RU" sz="24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BFE04F4B-5834-4CF7-A700-8C0A11C7A693}" type="parTrans" cxnId="{E9808E20-8FC2-4281-B5B7-9592246F1C09}">
      <dgm:prSet/>
      <dgm:spPr/>
      <dgm:t>
        <a:bodyPr/>
        <a:lstStyle/>
        <a:p>
          <a:endParaRPr lang="ru-RU"/>
        </a:p>
      </dgm:t>
    </dgm:pt>
    <dgm:pt modelId="{C3BD7EE7-E08A-4869-8EB7-5ACBCFDAD86B}" type="sibTrans" cxnId="{E9808E20-8FC2-4281-B5B7-9592246F1C09}">
      <dgm:prSet/>
      <dgm:spPr/>
      <dgm:t>
        <a:bodyPr/>
        <a:lstStyle/>
        <a:p>
          <a:endParaRPr lang="ru-RU"/>
        </a:p>
      </dgm:t>
    </dgm:pt>
    <dgm:pt modelId="{1873ADA0-5CC6-4932-B522-EE24BC5F589A}">
      <dgm:prSet custT="1"/>
      <dgm:spPr/>
      <dgm:t>
        <a:bodyPr/>
        <a:lstStyle/>
        <a:p>
          <a:pPr algn="just" rtl="0"/>
          <a:r>
            <a:rPr lang="ru-RU" sz="28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Коды, которые применялись в 2019 году, регулировались приказом Минфина </a:t>
          </a:r>
          <a:r>
            <a:rPr lang="ru-RU" sz="2800" u="sng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  <a:hlinkClick xmlns:r="http://schemas.openxmlformats.org/officeDocument/2006/relationships" r:id="rId2"/>
            </a:rPr>
            <a:t>от 08.06.18 № 132н</a:t>
          </a:r>
          <a:r>
            <a:rPr lang="ru-RU" sz="2800" u="sng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«Порядок формирования и применения кодов бюджетной классификации».</a:t>
          </a:r>
          <a:endParaRPr lang="ru-RU" sz="28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D3096B63-EFE5-4FAB-9377-1B816D782561}" type="parTrans" cxnId="{994F15D1-4BF6-4644-B9EA-E3A86B904F0A}">
      <dgm:prSet/>
      <dgm:spPr/>
      <dgm:t>
        <a:bodyPr/>
        <a:lstStyle/>
        <a:p>
          <a:endParaRPr lang="ru-RU"/>
        </a:p>
      </dgm:t>
    </dgm:pt>
    <dgm:pt modelId="{F58B29AE-111A-4CFB-9746-ACA187C3730E}" type="sibTrans" cxnId="{994F15D1-4BF6-4644-B9EA-E3A86B904F0A}">
      <dgm:prSet/>
      <dgm:spPr/>
      <dgm:t>
        <a:bodyPr/>
        <a:lstStyle/>
        <a:p>
          <a:endParaRPr lang="ru-RU"/>
        </a:p>
      </dgm:t>
    </dgm:pt>
    <dgm:pt modelId="{AEFFC59A-55D3-42F8-8AB8-958256140515}" type="pres">
      <dgm:prSet presAssocID="{5946692B-3796-4580-ADD8-CCA3AABCCDAA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1D9D0D1-C2FA-4868-B4E3-35D8A020546B}" type="pres">
      <dgm:prSet presAssocID="{B9F48C94-3655-4E8C-B30C-9F42BBBD9BD8}" presName="parentText" presStyleLbl="node1" presStyleIdx="0" presStyleCnt="2" custLinFactNeighborX="-505" custLinFactNeighborY="-9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9CD8BCE-92ED-4297-ADBE-B60F9C384171}" type="pres">
      <dgm:prSet presAssocID="{B9F48C94-3655-4E8C-B30C-9F42BBBD9BD8}" presName="childText" presStyleLbl="revTx" presStyleIdx="0" presStyleCnt="1" custScaleX="99631" custScaleY="110126" custLinFactNeighborX="-507" custLinFactNeighborY="-334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5F1F901-C95D-48DF-9A2B-E7F8AA7AD46F}" type="pres">
      <dgm:prSet presAssocID="{1873ADA0-5CC6-4932-B522-EE24BC5F589A}" presName="parentText" presStyleLbl="node1" presStyleIdx="1" presStyleCnt="2" custLinFactNeighborX="-505" custLinFactNeighborY="-483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17B581D8-6D95-4856-A95B-78D00EE44F9C}" type="presOf" srcId="{B9F48C94-3655-4E8C-B30C-9F42BBBD9BD8}" destId="{51D9D0D1-C2FA-4868-B4E3-35D8A020546B}" srcOrd="0" destOrd="0" presId="urn:microsoft.com/office/officeart/2005/8/layout/vList2"/>
    <dgm:cxn modelId="{994F15D1-4BF6-4644-B9EA-E3A86B904F0A}" srcId="{5946692B-3796-4580-ADD8-CCA3AABCCDAA}" destId="{1873ADA0-5CC6-4932-B522-EE24BC5F589A}" srcOrd="1" destOrd="0" parTransId="{D3096B63-EFE5-4FAB-9377-1B816D782561}" sibTransId="{F58B29AE-111A-4CFB-9746-ACA187C3730E}"/>
    <dgm:cxn modelId="{311CA8D4-2AFD-45B6-BF9D-9B777C34B584}" srcId="{B9F48C94-3655-4E8C-B30C-9F42BBBD9BD8}" destId="{FB14DF7D-E07A-48EB-93CB-D03968924500}" srcOrd="0" destOrd="0" parTransId="{81E3EA33-EB5D-4F1F-84CD-B544D53F61A7}" sibTransId="{F367264A-1BC3-4082-A1AC-560E249716E3}"/>
    <dgm:cxn modelId="{4956D2B2-3835-403D-93DB-4FF8672D6D21}" srcId="{5946692B-3796-4580-ADD8-CCA3AABCCDAA}" destId="{B9F48C94-3655-4E8C-B30C-9F42BBBD9BD8}" srcOrd="0" destOrd="0" parTransId="{8B748A8B-0446-43DC-8944-8EB848F4118B}" sibTransId="{411172D6-72E1-49A7-86D8-777BA4054CC9}"/>
    <dgm:cxn modelId="{15169BE2-368C-459A-9F94-150495254F51}" type="presOf" srcId="{FB14DF7D-E07A-48EB-93CB-D03968924500}" destId="{19CD8BCE-92ED-4297-ADBE-B60F9C384171}" srcOrd="0" destOrd="0" presId="urn:microsoft.com/office/officeart/2005/8/layout/vList2"/>
    <dgm:cxn modelId="{C8BEE95A-4FEC-4E68-B599-F6BD34FF3268}" type="presOf" srcId="{5946692B-3796-4580-ADD8-CCA3AABCCDAA}" destId="{AEFFC59A-55D3-42F8-8AB8-958256140515}" srcOrd="0" destOrd="0" presId="urn:microsoft.com/office/officeart/2005/8/layout/vList2"/>
    <dgm:cxn modelId="{E9808E20-8FC2-4281-B5B7-9592246F1C09}" srcId="{B9F48C94-3655-4E8C-B30C-9F42BBBD9BD8}" destId="{C7EA63BC-65AF-4443-8509-8773D142ED3C}" srcOrd="1" destOrd="0" parTransId="{BFE04F4B-5834-4CF7-A700-8C0A11C7A693}" sibTransId="{C3BD7EE7-E08A-4869-8EB7-5ACBCFDAD86B}"/>
    <dgm:cxn modelId="{6D8B554A-A227-4F62-B45B-013D27E2E09C}" type="presOf" srcId="{C7EA63BC-65AF-4443-8509-8773D142ED3C}" destId="{19CD8BCE-92ED-4297-ADBE-B60F9C384171}" srcOrd="0" destOrd="1" presId="urn:microsoft.com/office/officeart/2005/8/layout/vList2"/>
    <dgm:cxn modelId="{0BCE0652-3737-45F0-8010-224407E9365E}" type="presOf" srcId="{1873ADA0-5CC6-4932-B522-EE24BC5F589A}" destId="{15F1F901-C95D-48DF-9A2B-E7F8AA7AD46F}" srcOrd="0" destOrd="0" presId="urn:microsoft.com/office/officeart/2005/8/layout/vList2"/>
    <dgm:cxn modelId="{C702C173-CCC8-4207-855D-3472BCFDCC44}" type="presParOf" srcId="{AEFFC59A-55D3-42F8-8AB8-958256140515}" destId="{51D9D0D1-C2FA-4868-B4E3-35D8A020546B}" srcOrd="0" destOrd="0" presId="urn:microsoft.com/office/officeart/2005/8/layout/vList2"/>
    <dgm:cxn modelId="{425FED03-AFAC-4658-899F-49B8EB9452DF}" type="presParOf" srcId="{AEFFC59A-55D3-42F8-8AB8-958256140515}" destId="{19CD8BCE-92ED-4297-ADBE-B60F9C384171}" srcOrd="1" destOrd="0" presId="urn:microsoft.com/office/officeart/2005/8/layout/vList2"/>
    <dgm:cxn modelId="{6B4C363E-0918-4F0C-891D-BB9CEB3E60B3}" type="presParOf" srcId="{AEFFC59A-55D3-42F8-8AB8-958256140515}" destId="{15F1F901-C95D-48DF-9A2B-E7F8AA7AD46F}" srcOrd="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B439BB65-0368-4ED4-B75F-6CA5EF15BC2F}" type="doc">
      <dgm:prSet loTypeId="urn:microsoft.com/office/officeart/2005/8/layout/hProcess11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17AF5E93-16A8-4AD8-824B-E665D9C41186}">
      <dgm:prSet custT="1"/>
      <dgm:spPr/>
      <dgm:t>
        <a:bodyPr/>
        <a:lstStyle/>
        <a:p>
          <a:pPr rtl="0"/>
          <a:r>
            <a: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нарушение порядка постановки на учет в налоговом органе (</a:t>
          </a:r>
          <a:r>
            <a: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  <a:hlinkClick xmlns:r="http://schemas.openxmlformats.org/officeDocument/2006/relationships" r:id="rId1"/>
            </a:rPr>
            <a:t>статья 116 НК РФ</a:t>
          </a:r>
          <a:r>
            <a: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) —         182 1 16 05160 01 0001 140;</a:t>
          </a:r>
          <a:endParaRPr lang="ru-RU" sz="16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DF34DDE0-505D-44F1-A2B4-2368831A578E}" type="parTrans" cxnId="{C6C6EE03-F144-4586-A767-00527608FC0F}">
      <dgm:prSet/>
      <dgm:spPr/>
      <dgm:t>
        <a:bodyPr/>
        <a:lstStyle/>
        <a:p>
          <a:endParaRPr lang="ru-RU"/>
        </a:p>
      </dgm:t>
    </dgm:pt>
    <dgm:pt modelId="{B37E3D33-9DF6-48DF-87EC-98D9CEA03F58}" type="sibTrans" cxnId="{C6C6EE03-F144-4586-A767-00527608FC0F}">
      <dgm:prSet/>
      <dgm:spPr/>
      <dgm:t>
        <a:bodyPr/>
        <a:lstStyle/>
        <a:p>
          <a:endParaRPr lang="ru-RU"/>
        </a:p>
      </dgm:t>
    </dgm:pt>
    <dgm:pt modelId="{7C1D42E4-745D-432E-9FC7-5BC8C0083828}">
      <dgm:prSet custT="1"/>
      <dgm:spPr/>
      <dgm:t>
        <a:bodyPr/>
        <a:lstStyle/>
        <a:p>
          <a:pPr rtl="0"/>
          <a:r>
            <a:rPr lang="ru-RU" sz="16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непредоставление</a:t>
          </a:r>
          <a:r>
            <a: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налоговой декларации, расчета финансового результата инвестиционного товарищества или расчета по страховым взносам (</a:t>
          </a:r>
          <a:r>
            <a: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  <a:hlinkClick xmlns:r="http://schemas.openxmlformats.org/officeDocument/2006/relationships" r:id="rId2"/>
            </a:rPr>
            <a:t>статья 119 НК РФ</a:t>
          </a:r>
          <a:r>
            <a: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) —      182 1 16 05160 01 0002 140;</a:t>
          </a:r>
          <a:endParaRPr lang="ru-RU" sz="16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7A3AC0F9-B514-489B-9C69-7DEE23F5709F}" type="parTrans" cxnId="{847EC6D4-082A-4E5D-A2EC-410E4AE3BBD7}">
      <dgm:prSet/>
      <dgm:spPr/>
      <dgm:t>
        <a:bodyPr/>
        <a:lstStyle/>
        <a:p>
          <a:endParaRPr lang="ru-RU"/>
        </a:p>
      </dgm:t>
    </dgm:pt>
    <dgm:pt modelId="{98737DF3-D218-46F0-B1FB-08EFCDE388BF}" type="sibTrans" cxnId="{847EC6D4-082A-4E5D-A2EC-410E4AE3BBD7}">
      <dgm:prSet/>
      <dgm:spPr/>
      <dgm:t>
        <a:bodyPr/>
        <a:lstStyle/>
        <a:p>
          <a:endParaRPr lang="ru-RU"/>
        </a:p>
      </dgm:t>
    </dgm:pt>
    <dgm:pt modelId="{95D47D0E-BB13-40F0-BB59-4A39A24FFBD5}">
      <dgm:prSet custT="1"/>
      <dgm:spPr/>
      <dgm:t>
        <a:bodyPr/>
        <a:lstStyle/>
        <a:p>
          <a:pPr rtl="0"/>
          <a:r>
            <a: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нарушение способа предоставления налоговой декларации или расчета (</a:t>
          </a:r>
          <a:r>
            <a: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  <a:hlinkClick xmlns:r="http://schemas.openxmlformats.org/officeDocument/2006/relationships" r:id="rId3"/>
            </a:rPr>
            <a:t>статья 119.1 НК РФ</a:t>
          </a:r>
          <a:r>
            <a: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) — 182 1 16 05160 01 0003 140;</a:t>
          </a:r>
          <a:endParaRPr lang="ru-RU" sz="16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AE955E43-1EE8-4715-BC55-1DD5BCBF79BD}" type="parTrans" cxnId="{B7D7FAC3-DBF1-441A-BBEC-9E6D75578DC0}">
      <dgm:prSet/>
      <dgm:spPr/>
      <dgm:t>
        <a:bodyPr/>
        <a:lstStyle/>
        <a:p>
          <a:endParaRPr lang="ru-RU"/>
        </a:p>
      </dgm:t>
    </dgm:pt>
    <dgm:pt modelId="{740A07FD-5B56-4C2B-B25E-24795B9DCA25}" type="sibTrans" cxnId="{B7D7FAC3-DBF1-441A-BBEC-9E6D75578DC0}">
      <dgm:prSet/>
      <dgm:spPr/>
      <dgm:t>
        <a:bodyPr/>
        <a:lstStyle/>
        <a:p>
          <a:endParaRPr lang="ru-RU"/>
        </a:p>
      </dgm:t>
    </dgm:pt>
    <dgm:pt modelId="{91C2F31C-0A84-4AC0-8856-5EA31D77FB78}">
      <dgm:prSet custT="1"/>
      <dgm:spPr/>
      <dgm:t>
        <a:bodyPr/>
        <a:lstStyle/>
        <a:p>
          <a:pPr rtl="0"/>
          <a:r>
            <a: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не предоставление сведений, необходимых для налогового контроля (</a:t>
          </a:r>
          <a:r>
            <a: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  <a:hlinkClick xmlns:r="http://schemas.openxmlformats.org/officeDocument/2006/relationships" r:id="rId4"/>
            </a:rPr>
            <a:t>статья 126 НК РФ</a:t>
          </a:r>
          <a:r>
            <a: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) —           182 1 16 05160 01 0007 </a:t>
          </a:r>
          <a:r>
            <a: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140.</a:t>
          </a:r>
          <a:endParaRPr lang="ru-RU" sz="16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8CAB3D22-CAEA-4089-8D51-08FFE73AD6EF}" type="parTrans" cxnId="{AC10543C-0B62-4AFE-826E-6FFC74AC8C9F}">
      <dgm:prSet/>
      <dgm:spPr/>
      <dgm:t>
        <a:bodyPr/>
        <a:lstStyle/>
        <a:p>
          <a:endParaRPr lang="ru-RU"/>
        </a:p>
      </dgm:t>
    </dgm:pt>
    <dgm:pt modelId="{6AF88D60-2D39-4404-A9EF-E53D2C58642F}" type="sibTrans" cxnId="{AC10543C-0B62-4AFE-826E-6FFC74AC8C9F}">
      <dgm:prSet/>
      <dgm:spPr/>
      <dgm:t>
        <a:bodyPr/>
        <a:lstStyle/>
        <a:p>
          <a:endParaRPr lang="ru-RU"/>
        </a:p>
      </dgm:t>
    </dgm:pt>
    <dgm:pt modelId="{2E1847CD-C535-414C-AA02-C0C0BAF18226}">
      <dgm:prSet custT="1"/>
      <dgm:spPr/>
      <dgm:t>
        <a:bodyPr/>
        <a:lstStyle/>
        <a:p>
          <a:pPr rtl="0"/>
          <a:r>
            <a: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недостоверные сведения в документах, которые предоставлены в ИФНС (</a:t>
          </a:r>
          <a:r>
            <a: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  <a:hlinkClick xmlns:r="http://schemas.openxmlformats.org/officeDocument/2006/relationships" r:id="rId5"/>
            </a:rPr>
            <a:t>статья 126.1 НК РФ</a:t>
          </a:r>
          <a:r>
            <a: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) — 182 1 16 05160 01 0008 140;</a:t>
          </a:r>
          <a:endParaRPr lang="ru-RU" sz="16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D8AEC514-F23A-43C1-8065-1935C6F1373E}" type="parTrans" cxnId="{B0C8469B-7B40-4005-98AB-D4AE47B98DA1}">
      <dgm:prSet/>
      <dgm:spPr/>
      <dgm:t>
        <a:bodyPr/>
        <a:lstStyle/>
        <a:p>
          <a:endParaRPr lang="ru-RU"/>
        </a:p>
      </dgm:t>
    </dgm:pt>
    <dgm:pt modelId="{0B1F1973-1BF6-4743-8743-6DAC215D915E}" type="sibTrans" cxnId="{B0C8469B-7B40-4005-98AB-D4AE47B98DA1}">
      <dgm:prSet/>
      <dgm:spPr/>
      <dgm:t>
        <a:bodyPr/>
        <a:lstStyle/>
        <a:p>
          <a:endParaRPr lang="ru-RU"/>
        </a:p>
      </dgm:t>
    </dgm:pt>
    <dgm:pt modelId="{F00820BF-E2BC-4B58-82A1-39537602437B}" type="pres">
      <dgm:prSet presAssocID="{B439BB65-0368-4ED4-B75F-6CA5EF15BC2F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3DDF10C-CA4B-4F01-B7ED-1F880AF617B4}" type="pres">
      <dgm:prSet presAssocID="{B439BB65-0368-4ED4-B75F-6CA5EF15BC2F}" presName="arrow" presStyleLbl="bgShp" presStyleIdx="0" presStyleCnt="1"/>
      <dgm:spPr/>
    </dgm:pt>
    <dgm:pt modelId="{D1860CC6-5868-4BA4-8BDE-B4ED0F985180}" type="pres">
      <dgm:prSet presAssocID="{B439BB65-0368-4ED4-B75F-6CA5EF15BC2F}" presName="points" presStyleCnt="0"/>
      <dgm:spPr/>
    </dgm:pt>
    <dgm:pt modelId="{B9EE6929-3D29-4787-B58A-28A7D99E2AAF}" type="pres">
      <dgm:prSet presAssocID="{17AF5E93-16A8-4AD8-824B-E665D9C41186}" presName="compositeA" presStyleCnt="0"/>
      <dgm:spPr/>
    </dgm:pt>
    <dgm:pt modelId="{069E7F37-379D-4DB2-AC9F-2A09A652D819}" type="pres">
      <dgm:prSet presAssocID="{17AF5E93-16A8-4AD8-824B-E665D9C41186}" presName="textA" presStyleLbl="revTx" presStyleIdx="0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8A504AB-146E-409F-AD2E-09E000A0A59D}" type="pres">
      <dgm:prSet presAssocID="{17AF5E93-16A8-4AD8-824B-E665D9C41186}" presName="circleA" presStyleLbl="node1" presStyleIdx="0" presStyleCnt="5"/>
      <dgm:spPr/>
    </dgm:pt>
    <dgm:pt modelId="{7CB60A47-6C7B-4B69-812C-513A68310649}" type="pres">
      <dgm:prSet presAssocID="{17AF5E93-16A8-4AD8-824B-E665D9C41186}" presName="spaceA" presStyleCnt="0"/>
      <dgm:spPr/>
    </dgm:pt>
    <dgm:pt modelId="{7E7573C8-9D36-4D24-AA7B-F912C95FE47C}" type="pres">
      <dgm:prSet presAssocID="{B37E3D33-9DF6-48DF-87EC-98D9CEA03F58}" presName="space" presStyleCnt="0"/>
      <dgm:spPr/>
    </dgm:pt>
    <dgm:pt modelId="{0AD979A8-E3B6-4FF8-927E-150D45216225}" type="pres">
      <dgm:prSet presAssocID="{7C1D42E4-745D-432E-9FC7-5BC8C0083828}" presName="compositeB" presStyleCnt="0"/>
      <dgm:spPr/>
    </dgm:pt>
    <dgm:pt modelId="{79B35A1B-5930-4320-B788-A57CF86C455C}" type="pres">
      <dgm:prSet presAssocID="{7C1D42E4-745D-432E-9FC7-5BC8C0083828}" presName="textB" presStyleLbl="revTx" presStyleIdx="1" presStyleCnt="5" custScaleX="16838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6390A51-4AF1-424A-A9F5-2F2CE1C42E50}" type="pres">
      <dgm:prSet presAssocID="{7C1D42E4-745D-432E-9FC7-5BC8C0083828}" presName="circleB" presStyleLbl="node1" presStyleIdx="1" presStyleCnt="5"/>
      <dgm:spPr/>
    </dgm:pt>
    <dgm:pt modelId="{26FA54BC-9582-4934-A3B0-24C1EFB48170}" type="pres">
      <dgm:prSet presAssocID="{7C1D42E4-745D-432E-9FC7-5BC8C0083828}" presName="spaceB" presStyleCnt="0"/>
      <dgm:spPr/>
    </dgm:pt>
    <dgm:pt modelId="{516D470E-85A9-49F8-BD37-DA21A2D50010}" type="pres">
      <dgm:prSet presAssocID="{98737DF3-D218-46F0-B1FB-08EFCDE388BF}" presName="space" presStyleCnt="0"/>
      <dgm:spPr/>
    </dgm:pt>
    <dgm:pt modelId="{222C1334-2386-4E07-B748-B97CDE591658}" type="pres">
      <dgm:prSet presAssocID="{95D47D0E-BB13-40F0-BB59-4A39A24FFBD5}" presName="compositeA" presStyleCnt="0"/>
      <dgm:spPr/>
    </dgm:pt>
    <dgm:pt modelId="{6614B3F9-588E-49A3-9CE1-57AC8B63B931}" type="pres">
      <dgm:prSet presAssocID="{95D47D0E-BB13-40F0-BB59-4A39A24FFBD5}" presName="textA" presStyleLbl="revTx" presStyleIdx="2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273CB0D-58BF-490F-A21D-04B0B0B87F3F}" type="pres">
      <dgm:prSet presAssocID="{95D47D0E-BB13-40F0-BB59-4A39A24FFBD5}" presName="circleA" presStyleLbl="node1" presStyleIdx="2" presStyleCnt="5"/>
      <dgm:spPr/>
    </dgm:pt>
    <dgm:pt modelId="{FFD4C7CF-434A-4EB4-B9DE-3A0CB414390F}" type="pres">
      <dgm:prSet presAssocID="{95D47D0E-BB13-40F0-BB59-4A39A24FFBD5}" presName="spaceA" presStyleCnt="0"/>
      <dgm:spPr/>
    </dgm:pt>
    <dgm:pt modelId="{0A79EB3B-6893-4D60-A36F-ABF0D26B7D53}" type="pres">
      <dgm:prSet presAssocID="{740A07FD-5B56-4C2B-B25E-24795B9DCA25}" presName="space" presStyleCnt="0"/>
      <dgm:spPr/>
    </dgm:pt>
    <dgm:pt modelId="{7205DE7C-7B39-4DE2-873E-174116C5BB7C}" type="pres">
      <dgm:prSet presAssocID="{91C2F31C-0A84-4AC0-8856-5EA31D77FB78}" presName="compositeB" presStyleCnt="0"/>
      <dgm:spPr/>
    </dgm:pt>
    <dgm:pt modelId="{55855A76-EF27-4980-AE18-69DA968FA1E5}" type="pres">
      <dgm:prSet presAssocID="{91C2F31C-0A84-4AC0-8856-5EA31D77FB78}" presName="textB" presStyleLbl="revTx" presStyleIdx="3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ED87780-ED23-436E-A1FB-CB776BD811F2}" type="pres">
      <dgm:prSet presAssocID="{91C2F31C-0A84-4AC0-8856-5EA31D77FB78}" presName="circleB" presStyleLbl="node1" presStyleIdx="3" presStyleCnt="5"/>
      <dgm:spPr/>
    </dgm:pt>
    <dgm:pt modelId="{96AC6990-F078-40B0-836B-ECA2B4CA1281}" type="pres">
      <dgm:prSet presAssocID="{91C2F31C-0A84-4AC0-8856-5EA31D77FB78}" presName="spaceB" presStyleCnt="0"/>
      <dgm:spPr/>
    </dgm:pt>
    <dgm:pt modelId="{5B69547B-813A-415A-BEB9-C9AD43D4F6A8}" type="pres">
      <dgm:prSet presAssocID="{6AF88D60-2D39-4404-A9EF-E53D2C58642F}" presName="space" presStyleCnt="0"/>
      <dgm:spPr/>
    </dgm:pt>
    <dgm:pt modelId="{04A44EE3-BB0F-4426-9D05-BA761B0E85C2}" type="pres">
      <dgm:prSet presAssocID="{2E1847CD-C535-414C-AA02-C0C0BAF18226}" presName="compositeA" presStyleCnt="0"/>
      <dgm:spPr/>
    </dgm:pt>
    <dgm:pt modelId="{977364D3-29C3-4846-89A6-20BE8F23CE8B}" type="pres">
      <dgm:prSet presAssocID="{2E1847CD-C535-414C-AA02-C0C0BAF18226}" presName="textA" presStyleLbl="revTx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4E4904B-EF24-4E1D-B1B8-995953ECEA28}" type="pres">
      <dgm:prSet presAssocID="{2E1847CD-C535-414C-AA02-C0C0BAF18226}" presName="circleA" presStyleLbl="node1" presStyleIdx="4" presStyleCnt="5"/>
      <dgm:spPr/>
    </dgm:pt>
    <dgm:pt modelId="{966A56A3-08AD-43E1-ADA0-D105E57173E7}" type="pres">
      <dgm:prSet presAssocID="{2E1847CD-C535-414C-AA02-C0C0BAF18226}" presName="spaceA" presStyleCnt="0"/>
      <dgm:spPr/>
    </dgm:pt>
  </dgm:ptLst>
  <dgm:cxnLst>
    <dgm:cxn modelId="{98963A04-96F1-43E0-BD7E-87799D6851A1}" type="presOf" srcId="{91C2F31C-0A84-4AC0-8856-5EA31D77FB78}" destId="{55855A76-EF27-4980-AE18-69DA968FA1E5}" srcOrd="0" destOrd="0" presId="urn:microsoft.com/office/officeart/2005/8/layout/hProcess11"/>
    <dgm:cxn modelId="{24CCC7B3-8156-444C-ADDA-77E9BF594668}" type="presOf" srcId="{7C1D42E4-745D-432E-9FC7-5BC8C0083828}" destId="{79B35A1B-5930-4320-B788-A57CF86C455C}" srcOrd="0" destOrd="0" presId="urn:microsoft.com/office/officeart/2005/8/layout/hProcess11"/>
    <dgm:cxn modelId="{B0C8469B-7B40-4005-98AB-D4AE47B98DA1}" srcId="{B439BB65-0368-4ED4-B75F-6CA5EF15BC2F}" destId="{2E1847CD-C535-414C-AA02-C0C0BAF18226}" srcOrd="4" destOrd="0" parTransId="{D8AEC514-F23A-43C1-8065-1935C6F1373E}" sibTransId="{0B1F1973-1BF6-4743-8743-6DAC215D915E}"/>
    <dgm:cxn modelId="{BDDD7208-D8D2-4ECF-9C92-1848538BC8BA}" type="presOf" srcId="{17AF5E93-16A8-4AD8-824B-E665D9C41186}" destId="{069E7F37-379D-4DB2-AC9F-2A09A652D819}" srcOrd="0" destOrd="0" presId="urn:microsoft.com/office/officeart/2005/8/layout/hProcess11"/>
    <dgm:cxn modelId="{43EB8E77-E70B-423F-B480-DE03EBF94509}" type="presOf" srcId="{B439BB65-0368-4ED4-B75F-6CA5EF15BC2F}" destId="{F00820BF-E2BC-4B58-82A1-39537602437B}" srcOrd="0" destOrd="0" presId="urn:microsoft.com/office/officeart/2005/8/layout/hProcess11"/>
    <dgm:cxn modelId="{C6C6EE03-F144-4586-A767-00527608FC0F}" srcId="{B439BB65-0368-4ED4-B75F-6CA5EF15BC2F}" destId="{17AF5E93-16A8-4AD8-824B-E665D9C41186}" srcOrd="0" destOrd="0" parTransId="{DF34DDE0-505D-44F1-A2B4-2368831A578E}" sibTransId="{B37E3D33-9DF6-48DF-87EC-98D9CEA03F58}"/>
    <dgm:cxn modelId="{238230BD-CD22-4BA1-B8C9-C6358C1D5EB8}" type="presOf" srcId="{2E1847CD-C535-414C-AA02-C0C0BAF18226}" destId="{977364D3-29C3-4846-89A6-20BE8F23CE8B}" srcOrd="0" destOrd="0" presId="urn:microsoft.com/office/officeart/2005/8/layout/hProcess11"/>
    <dgm:cxn modelId="{B7D7FAC3-DBF1-441A-BBEC-9E6D75578DC0}" srcId="{B439BB65-0368-4ED4-B75F-6CA5EF15BC2F}" destId="{95D47D0E-BB13-40F0-BB59-4A39A24FFBD5}" srcOrd="2" destOrd="0" parTransId="{AE955E43-1EE8-4715-BC55-1DD5BCBF79BD}" sibTransId="{740A07FD-5B56-4C2B-B25E-24795B9DCA25}"/>
    <dgm:cxn modelId="{847EC6D4-082A-4E5D-A2EC-410E4AE3BBD7}" srcId="{B439BB65-0368-4ED4-B75F-6CA5EF15BC2F}" destId="{7C1D42E4-745D-432E-9FC7-5BC8C0083828}" srcOrd="1" destOrd="0" parTransId="{7A3AC0F9-B514-489B-9C69-7DEE23F5709F}" sibTransId="{98737DF3-D218-46F0-B1FB-08EFCDE388BF}"/>
    <dgm:cxn modelId="{FA5011CE-4F7F-4DD2-920B-76EBC683F1CD}" type="presOf" srcId="{95D47D0E-BB13-40F0-BB59-4A39A24FFBD5}" destId="{6614B3F9-588E-49A3-9CE1-57AC8B63B931}" srcOrd="0" destOrd="0" presId="urn:microsoft.com/office/officeart/2005/8/layout/hProcess11"/>
    <dgm:cxn modelId="{AC10543C-0B62-4AFE-826E-6FFC74AC8C9F}" srcId="{B439BB65-0368-4ED4-B75F-6CA5EF15BC2F}" destId="{91C2F31C-0A84-4AC0-8856-5EA31D77FB78}" srcOrd="3" destOrd="0" parTransId="{8CAB3D22-CAEA-4089-8D51-08FFE73AD6EF}" sibTransId="{6AF88D60-2D39-4404-A9EF-E53D2C58642F}"/>
    <dgm:cxn modelId="{40678DFC-9D37-48A4-8B4E-BFFAB6DFF513}" type="presParOf" srcId="{F00820BF-E2BC-4B58-82A1-39537602437B}" destId="{13DDF10C-CA4B-4F01-B7ED-1F880AF617B4}" srcOrd="0" destOrd="0" presId="urn:microsoft.com/office/officeart/2005/8/layout/hProcess11"/>
    <dgm:cxn modelId="{AADDFAF3-CA1B-419A-925E-33BA7E957C81}" type="presParOf" srcId="{F00820BF-E2BC-4B58-82A1-39537602437B}" destId="{D1860CC6-5868-4BA4-8BDE-B4ED0F985180}" srcOrd="1" destOrd="0" presId="urn:microsoft.com/office/officeart/2005/8/layout/hProcess11"/>
    <dgm:cxn modelId="{2A63FD8D-164E-43C7-8261-08ECD5FDBBD2}" type="presParOf" srcId="{D1860CC6-5868-4BA4-8BDE-B4ED0F985180}" destId="{B9EE6929-3D29-4787-B58A-28A7D99E2AAF}" srcOrd="0" destOrd="0" presId="urn:microsoft.com/office/officeart/2005/8/layout/hProcess11"/>
    <dgm:cxn modelId="{9C458DD0-020F-4445-A7C2-6CDC190B0B61}" type="presParOf" srcId="{B9EE6929-3D29-4787-B58A-28A7D99E2AAF}" destId="{069E7F37-379D-4DB2-AC9F-2A09A652D819}" srcOrd="0" destOrd="0" presId="urn:microsoft.com/office/officeart/2005/8/layout/hProcess11"/>
    <dgm:cxn modelId="{DE48EED6-30CF-4108-B84C-E23BF799AF83}" type="presParOf" srcId="{B9EE6929-3D29-4787-B58A-28A7D99E2AAF}" destId="{E8A504AB-146E-409F-AD2E-09E000A0A59D}" srcOrd="1" destOrd="0" presId="urn:microsoft.com/office/officeart/2005/8/layout/hProcess11"/>
    <dgm:cxn modelId="{EAFA7CEE-0A58-4C11-8F4E-657C0D771985}" type="presParOf" srcId="{B9EE6929-3D29-4787-B58A-28A7D99E2AAF}" destId="{7CB60A47-6C7B-4B69-812C-513A68310649}" srcOrd="2" destOrd="0" presId="urn:microsoft.com/office/officeart/2005/8/layout/hProcess11"/>
    <dgm:cxn modelId="{2EC57D37-04C6-40C6-9DED-9EBB4D00F43F}" type="presParOf" srcId="{D1860CC6-5868-4BA4-8BDE-B4ED0F985180}" destId="{7E7573C8-9D36-4D24-AA7B-F912C95FE47C}" srcOrd="1" destOrd="0" presId="urn:microsoft.com/office/officeart/2005/8/layout/hProcess11"/>
    <dgm:cxn modelId="{6389EF3E-D45D-4797-BCBE-E14D25FF52EF}" type="presParOf" srcId="{D1860CC6-5868-4BA4-8BDE-B4ED0F985180}" destId="{0AD979A8-E3B6-4FF8-927E-150D45216225}" srcOrd="2" destOrd="0" presId="urn:microsoft.com/office/officeart/2005/8/layout/hProcess11"/>
    <dgm:cxn modelId="{0A9680C8-4C62-41EB-A3B5-FB8E9620EBA6}" type="presParOf" srcId="{0AD979A8-E3B6-4FF8-927E-150D45216225}" destId="{79B35A1B-5930-4320-B788-A57CF86C455C}" srcOrd="0" destOrd="0" presId="urn:microsoft.com/office/officeart/2005/8/layout/hProcess11"/>
    <dgm:cxn modelId="{6D4226F3-5A20-41E5-AC9F-A70E9614A308}" type="presParOf" srcId="{0AD979A8-E3B6-4FF8-927E-150D45216225}" destId="{76390A51-4AF1-424A-A9F5-2F2CE1C42E50}" srcOrd="1" destOrd="0" presId="urn:microsoft.com/office/officeart/2005/8/layout/hProcess11"/>
    <dgm:cxn modelId="{85DE7CD5-8BEF-42E4-91BE-5BEF456FB24F}" type="presParOf" srcId="{0AD979A8-E3B6-4FF8-927E-150D45216225}" destId="{26FA54BC-9582-4934-A3B0-24C1EFB48170}" srcOrd="2" destOrd="0" presId="urn:microsoft.com/office/officeart/2005/8/layout/hProcess11"/>
    <dgm:cxn modelId="{1F2C4F1E-FCA3-41C6-B845-FA6E4A52FFB4}" type="presParOf" srcId="{D1860CC6-5868-4BA4-8BDE-B4ED0F985180}" destId="{516D470E-85A9-49F8-BD37-DA21A2D50010}" srcOrd="3" destOrd="0" presId="urn:microsoft.com/office/officeart/2005/8/layout/hProcess11"/>
    <dgm:cxn modelId="{8CFA446B-FEEE-4D38-AE08-B5EE1F61C9B6}" type="presParOf" srcId="{D1860CC6-5868-4BA4-8BDE-B4ED0F985180}" destId="{222C1334-2386-4E07-B748-B97CDE591658}" srcOrd="4" destOrd="0" presId="urn:microsoft.com/office/officeart/2005/8/layout/hProcess11"/>
    <dgm:cxn modelId="{CC63FA5B-0E0C-4AF5-893A-8408831DE942}" type="presParOf" srcId="{222C1334-2386-4E07-B748-B97CDE591658}" destId="{6614B3F9-588E-49A3-9CE1-57AC8B63B931}" srcOrd="0" destOrd="0" presId="urn:microsoft.com/office/officeart/2005/8/layout/hProcess11"/>
    <dgm:cxn modelId="{D7E5CC7C-2F83-4475-B18A-36B394673BC1}" type="presParOf" srcId="{222C1334-2386-4E07-B748-B97CDE591658}" destId="{4273CB0D-58BF-490F-A21D-04B0B0B87F3F}" srcOrd="1" destOrd="0" presId="urn:microsoft.com/office/officeart/2005/8/layout/hProcess11"/>
    <dgm:cxn modelId="{7ADA972A-1350-4B4F-B466-1D6DA6C59D4D}" type="presParOf" srcId="{222C1334-2386-4E07-B748-B97CDE591658}" destId="{FFD4C7CF-434A-4EB4-B9DE-3A0CB414390F}" srcOrd="2" destOrd="0" presId="urn:microsoft.com/office/officeart/2005/8/layout/hProcess11"/>
    <dgm:cxn modelId="{FADB50E6-258A-4B6F-97CF-5F554ECECB0D}" type="presParOf" srcId="{D1860CC6-5868-4BA4-8BDE-B4ED0F985180}" destId="{0A79EB3B-6893-4D60-A36F-ABF0D26B7D53}" srcOrd="5" destOrd="0" presId="urn:microsoft.com/office/officeart/2005/8/layout/hProcess11"/>
    <dgm:cxn modelId="{EE2907DC-2D53-402C-8F2F-EFAC4B9DD4D1}" type="presParOf" srcId="{D1860CC6-5868-4BA4-8BDE-B4ED0F985180}" destId="{7205DE7C-7B39-4DE2-873E-174116C5BB7C}" srcOrd="6" destOrd="0" presId="urn:microsoft.com/office/officeart/2005/8/layout/hProcess11"/>
    <dgm:cxn modelId="{0FA008C1-B30D-43BB-94C0-0511F3A4ABAD}" type="presParOf" srcId="{7205DE7C-7B39-4DE2-873E-174116C5BB7C}" destId="{55855A76-EF27-4980-AE18-69DA968FA1E5}" srcOrd="0" destOrd="0" presId="urn:microsoft.com/office/officeart/2005/8/layout/hProcess11"/>
    <dgm:cxn modelId="{53D8147A-CD59-41A4-A65F-4FD22A0C4338}" type="presParOf" srcId="{7205DE7C-7B39-4DE2-873E-174116C5BB7C}" destId="{5ED87780-ED23-436E-A1FB-CB776BD811F2}" srcOrd="1" destOrd="0" presId="urn:microsoft.com/office/officeart/2005/8/layout/hProcess11"/>
    <dgm:cxn modelId="{211E72F3-4DF8-454F-8310-2D9C236F245F}" type="presParOf" srcId="{7205DE7C-7B39-4DE2-873E-174116C5BB7C}" destId="{96AC6990-F078-40B0-836B-ECA2B4CA1281}" srcOrd="2" destOrd="0" presId="urn:microsoft.com/office/officeart/2005/8/layout/hProcess11"/>
    <dgm:cxn modelId="{1C0BD2D6-6F8F-4E93-8817-99F9067A7FCA}" type="presParOf" srcId="{D1860CC6-5868-4BA4-8BDE-B4ED0F985180}" destId="{5B69547B-813A-415A-BEB9-C9AD43D4F6A8}" srcOrd="7" destOrd="0" presId="urn:microsoft.com/office/officeart/2005/8/layout/hProcess11"/>
    <dgm:cxn modelId="{684BED8D-D8A1-4667-9D58-7A1E3214756A}" type="presParOf" srcId="{D1860CC6-5868-4BA4-8BDE-B4ED0F985180}" destId="{04A44EE3-BB0F-4426-9D05-BA761B0E85C2}" srcOrd="8" destOrd="0" presId="urn:microsoft.com/office/officeart/2005/8/layout/hProcess11"/>
    <dgm:cxn modelId="{7928C6B0-5267-435A-A668-95ABB52CA55C}" type="presParOf" srcId="{04A44EE3-BB0F-4426-9D05-BA761B0E85C2}" destId="{977364D3-29C3-4846-89A6-20BE8F23CE8B}" srcOrd="0" destOrd="0" presId="urn:microsoft.com/office/officeart/2005/8/layout/hProcess11"/>
    <dgm:cxn modelId="{3BE0CF52-D425-490A-9B0F-B4F49144736C}" type="presParOf" srcId="{04A44EE3-BB0F-4426-9D05-BA761B0E85C2}" destId="{44E4904B-EF24-4E1D-B1B8-995953ECEA28}" srcOrd="1" destOrd="0" presId="urn:microsoft.com/office/officeart/2005/8/layout/hProcess11"/>
    <dgm:cxn modelId="{2661A4D4-4653-4A0C-8E56-5BFDA8117B7A}" type="presParOf" srcId="{04A44EE3-BB0F-4426-9D05-BA761B0E85C2}" destId="{966A56A3-08AD-43E1-ADA0-D105E57173E7}" srcOrd="2" destOrd="0" presId="urn:microsoft.com/office/officeart/2005/8/layout/hProcess11"/>
  </dgm:cxnLst>
  <dgm:bg>
    <a:solidFill>
      <a:schemeClr val="accent4">
        <a:lumMod val="60000"/>
        <a:lumOff val="40000"/>
      </a:schemeClr>
    </a:solidFill>
  </dgm:bg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1A3326CC-5096-43DC-86EA-6709E3880CCA}" type="doc">
      <dgm:prSet loTypeId="urn:microsoft.com/office/officeart/2005/8/layout/hProcess9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4CD73778-59C5-448F-B1D7-388800F04632}">
      <dgm:prSet custT="1"/>
      <dgm:spPr>
        <a:solidFill>
          <a:schemeClr val="accent6">
            <a:lumMod val="60000"/>
            <a:lumOff val="40000"/>
          </a:schemeClr>
        </a:solidFill>
      </dgm:spPr>
      <dgm:t>
        <a:bodyPr/>
        <a:lstStyle/>
        <a:p>
          <a:pPr rtl="0"/>
          <a:r>
            <a:rPr lang="ru-RU" sz="16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неправомерное несообщение сведений в ИФНС          </a:t>
          </a:r>
          <a:r>
            <a:rPr lang="ru-RU" sz="1500" dirty="0" smtClean="0">
              <a:solidFill>
                <a:schemeClr val="tx1"/>
              </a:solidFill>
            </a:rPr>
            <a:t>(</a:t>
          </a:r>
          <a:r>
            <a:rPr lang="ru-RU" sz="1500" dirty="0" smtClean="0">
              <a:solidFill>
                <a:schemeClr val="tx1"/>
              </a:solidFill>
              <a:hlinkClick xmlns:r="http://schemas.openxmlformats.org/officeDocument/2006/relationships" r:id="rId1"/>
            </a:rPr>
            <a:t>статья 129.1 НК РФ</a:t>
          </a:r>
          <a:r>
            <a:rPr lang="ru-RU" sz="1500" dirty="0" smtClean="0">
              <a:solidFill>
                <a:schemeClr val="tx1"/>
              </a:solidFill>
            </a:rPr>
            <a:t>)                        182 1 16 05160 01 0011 140;</a:t>
          </a:r>
          <a:endParaRPr lang="ru-RU" sz="1500" dirty="0">
            <a:solidFill>
              <a:schemeClr val="tx1"/>
            </a:solidFill>
          </a:endParaRPr>
        </a:p>
      </dgm:t>
    </dgm:pt>
    <dgm:pt modelId="{17A567E5-73F4-42FC-A86E-F16F91DF10F7}" type="parTrans" cxnId="{9DCCA48D-88DE-4E6F-BA21-48423EE71811}">
      <dgm:prSet/>
      <dgm:spPr/>
      <dgm:t>
        <a:bodyPr/>
        <a:lstStyle/>
        <a:p>
          <a:endParaRPr lang="ru-RU"/>
        </a:p>
      </dgm:t>
    </dgm:pt>
    <dgm:pt modelId="{228ACC15-0F3B-4E05-A54C-69B9F0B601E2}" type="sibTrans" cxnId="{9DCCA48D-88DE-4E6F-BA21-48423EE71811}">
      <dgm:prSet/>
      <dgm:spPr/>
      <dgm:t>
        <a:bodyPr/>
        <a:lstStyle/>
        <a:p>
          <a:endParaRPr lang="ru-RU"/>
        </a:p>
      </dgm:t>
    </dgm:pt>
    <dgm:pt modelId="{C6181EEE-C2FA-4D19-BEFC-87E7B2908449}">
      <dgm:prSet custT="1"/>
      <dgm:spPr>
        <a:solidFill>
          <a:schemeClr val="accent4">
            <a:lumMod val="60000"/>
            <a:lumOff val="40000"/>
          </a:schemeClr>
        </a:solidFill>
      </dgm:spPr>
      <dgm:t>
        <a:bodyPr/>
        <a:lstStyle/>
        <a:p>
          <a:pPr rtl="0"/>
          <a:r>
            <a:rPr lang="ru-RU" sz="16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нарушение срока постановки на учет в налоговом органе                  </a:t>
          </a:r>
          <a:r>
            <a:rPr lang="ru-RU" sz="1500" dirty="0" smtClean="0">
              <a:solidFill>
                <a:schemeClr val="tx1"/>
              </a:solidFill>
            </a:rPr>
            <a:t>(</a:t>
          </a:r>
          <a:r>
            <a:rPr lang="ru-RU" sz="1500" dirty="0" smtClean="0">
              <a:solidFill>
                <a:schemeClr val="tx1"/>
              </a:solidFill>
              <a:hlinkClick xmlns:r="http://schemas.openxmlformats.org/officeDocument/2006/relationships" r:id="rId2"/>
            </a:rPr>
            <a:t>статья 15.3 НК РФ</a:t>
          </a:r>
          <a:r>
            <a:rPr lang="ru-RU" sz="1500" dirty="0" smtClean="0">
              <a:solidFill>
                <a:schemeClr val="tx1"/>
              </a:solidFill>
            </a:rPr>
            <a:t>) 182 1 16 01151 01 0003 140;</a:t>
          </a:r>
          <a:endParaRPr lang="ru-RU" sz="1500" dirty="0">
            <a:solidFill>
              <a:schemeClr val="tx1"/>
            </a:solidFill>
          </a:endParaRPr>
        </a:p>
      </dgm:t>
    </dgm:pt>
    <dgm:pt modelId="{6BFE6761-BB0F-424D-BDE7-E1D5234E981B}" type="parTrans" cxnId="{79DB9973-B499-46CB-B87D-835EB665ACB2}">
      <dgm:prSet/>
      <dgm:spPr/>
      <dgm:t>
        <a:bodyPr/>
        <a:lstStyle/>
        <a:p>
          <a:endParaRPr lang="ru-RU"/>
        </a:p>
      </dgm:t>
    </dgm:pt>
    <dgm:pt modelId="{C85D6913-E7B0-4FB8-A0B6-03DF41A25EFC}" type="sibTrans" cxnId="{79DB9973-B499-46CB-B87D-835EB665ACB2}">
      <dgm:prSet/>
      <dgm:spPr/>
      <dgm:t>
        <a:bodyPr/>
        <a:lstStyle/>
        <a:p>
          <a:endParaRPr lang="ru-RU"/>
        </a:p>
      </dgm:t>
    </dgm:pt>
    <dgm:pt modelId="{48CA65A7-79B6-4F7A-AF6D-D08B49F90776}">
      <dgm:prSet custT="1"/>
      <dgm:spPr>
        <a:solidFill>
          <a:schemeClr val="accent6">
            <a:lumMod val="60000"/>
            <a:lumOff val="40000"/>
          </a:schemeClr>
        </a:solidFill>
      </dgm:spPr>
      <dgm:t>
        <a:bodyPr/>
        <a:lstStyle/>
        <a:p>
          <a:pPr rtl="0"/>
          <a:r>
            <a:rPr lang="ru-RU" sz="16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нарушение срока предоставления декларации или расчета по страховым взносам        </a:t>
          </a:r>
          <a:r>
            <a:rPr lang="ru-RU" sz="1500" dirty="0" smtClean="0">
              <a:solidFill>
                <a:schemeClr val="tx1"/>
              </a:solidFill>
            </a:rPr>
            <a:t>(</a:t>
          </a:r>
          <a:r>
            <a:rPr lang="ru-RU" sz="1500" dirty="0" smtClean="0">
              <a:solidFill>
                <a:schemeClr val="tx1"/>
              </a:solidFill>
              <a:hlinkClick xmlns:r="http://schemas.openxmlformats.org/officeDocument/2006/relationships" r:id="rId3"/>
            </a:rPr>
            <a:t>статья 15.5 НК РФ</a:t>
          </a:r>
          <a:r>
            <a:rPr lang="ru-RU" sz="1500" dirty="0" smtClean="0">
              <a:solidFill>
                <a:schemeClr val="tx1"/>
              </a:solidFill>
            </a:rPr>
            <a:t>) 182 1 16 01151 01 0005 140;</a:t>
          </a:r>
          <a:endParaRPr lang="ru-RU" sz="1500" dirty="0">
            <a:solidFill>
              <a:schemeClr val="tx1"/>
            </a:solidFill>
          </a:endParaRPr>
        </a:p>
      </dgm:t>
    </dgm:pt>
    <dgm:pt modelId="{0BD338B5-C735-4AA9-BFDC-7490028D71A2}" type="parTrans" cxnId="{995777CD-5EBA-48C2-ABA1-66B8D256AD12}">
      <dgm:prSet/>
      <dgm:spPr/>
      <dgm:t>
        <a:bodyPr/>
        <a:lstStyle/>
        <a:p>
          <a:endParaRPr lang="ru-RU"/>
        </a:p>
      </dgm:t>
    </dgm:pt>
    <dgm:pt modelId="{05CC5D1B-B0F0-4494-A7CF-5A8D7CC123CE}" type="sibTrans" cxnId="{995777CD-5EBA-48C2-ABA1-66B8D256AD12}">
      <dgm:prSet/>
      <dgm:spPr/>
      <dgm:t>
        <a:bodyPr/>
        <a:lstStyle/>
        <a:p>
          <a:endParaRPr lang="ru-RU"/>
        </a:p>
      </dgm:t>
    </dgm:pt>
    <dgm:pt modelId="{03A317D4-EDD2-4F85-AC09-D88701E010AC}">
      <dgm:prSet custT="1"/>
      <dgm:spPr>
        <a:solidFill>
          <a:schemeClr val="accent4">
            <a:lumMod val="60000"/>
            <a:lumOff val="40000"/>
          </a:schemeClr>
        </a:solidFill>
      </dgm:spPr>
      <dgm:t>
        <a:bodyPr/>
        <a:lstStyle/>
        <a:p>
          <a:pPr rtl="0"/>
          <a:r>
            <a:rPr lang="ru-RU" sz="1600" dirty="0" err="1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непредоставление</a:t>
          </a:r>
          <a:r>
            <a:rPr lang="ru-RU" sz="16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или несообщение сведений, необходимых для налогового контроля      </a:t>
          </a:r>
          <a:r>
            <a:rPr lang="ru-RU" sz="1500" dirty="0" smtClean="0">
              <a:solidFill>
                <a:schemeClr val="tx1"/>
              </a:solidFill>
            </a:rPr>
            <a:t>(</a:t>
          </a:r>
          <a:r>
            <a:rPr lang="ru-RU" sz="1500" dirty="0" smtClean="0">
              <a:solidFill>
                <a:schemeClr val="tx1"/>
              </a:solidFill>
              <a:hlinkClick xmlns:r="http://schemas.openxmlformats.org/officeDocument/2006/relationships" r:id="rId4"/>
            </a:rPr>
            <a:t>статья 15.6 НК РФ</a:t>
          </a:r>
          <a:r>
            <a:rPr lang="ru-RU" sz="1500" dirty="0" smtClean="0">
              <a:solidFill>
                <a:schemeClr val="tx1"/>
              </a:solidFill>
            </a:rPr>
            <a:t>) 182 1 16 01151 01 0006 140;</a:t>
          </a:r>
          <a:endParaRPr lang="ru-RU" sz="1500" dirty="0">
            <a:solidFill>
              <a:schemeClr val="tx1"/>
            </a:solidFill>
          </a:endParaRPr>
        </a:p>
      </dgm:t>
    </dgm:pt>
    <dgm:pt modelId="{131C3988-E581-4329-A5DE-5F0FCA16EA1E}" type="parTrans" cxnId="{2E175457-55DC-4D42-A3F4-29A6F521D249}">
      <dgm:prSet/>
      <dgm:spPr/>
      <dgm:t>
        <a:bodyPr/>
        <a:lstStyle/>
        <a:p>
          <a:endParaRPr lang="ru-RU"/>
        </a:p>
      </dgm:t>
    </dgm:pt>
    <dgm:pt modelId="{AD9282A3-731E-4BAA-93B5-D459E9FE36F2}" type="sibTrans" cxnId="{2E175457-55DC-4D42-A3F4-29A6F521D249}">
      <dgm:prSet/>
      <dgm:spPr/>
      <dgm:t>
        <a:bodyPr/>
        <a:lstStyle/>
        <a:p>
          <a:endParaRPr lang="ru-RU"/>
        </a:p>
      </dgm:t>
    </dgm:pt>
    <dgm:pt modelId="{1C9B7CB8-13D0-4776-BB33-F8A1E3E6C9D0}">
      <dgm:prSet custT="1"/>
      <dgm:spPr>
        <a:solidFill>
          <a:schemeClr val="accent6">
            <a:lumMod val="60000"/>
            <a:lumOff val="40000"/>
          </a:schemeClr>
        </a:solidFill>
      </dgm:spPr>
      <dgm:t>
        <a:bodyPr/>
        <a:lstStyle/>
        <a:p>
          <a:pPr rtl="0"/>
          <a:r>
            <a:rPr lang="ru-RU" sz="16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нарушение порядка работы с наличными деньгами и порядка ведения кассовых операций</a:t>
          </a:r>
          <a:r>
            <a:rPr lang="ru-RU" sz="1500" dirty="0" smtClean="0">
              <a:solidFill>
                <a:schemeClr val="tx1"/>
              </a:solidFill>
            </a:rPr>
            <a:t>             (</a:t>
          </a:r>
          <a:r>
            <a:rPr lang="ru-RU" sz="1500" b="0" dirty="0" smtClean="0">
              <a:solidFill>
                <a:schemeClr val="accent1">
                  <a:lumMod val="75000"/>
                </a:schemeClr>
              </a:solidFill>
            </a:rPr>
            <a:t>ч. 1</a:t>
          </a:r>
          <a:r>
            <a:rPr lang="ru-RU" sz="1500" dirty="0" smtClean="0">
              <a:solidFill>
                <a:schemeClr val="tx1"/>
              </a:solidFill>
            </a:rPr>
            <a:t> </a:t>
          </a:r>
          <a:r>
            <a:rPr lang="ru-RU" sz="1500" dirty="0" smtClean="0">
              <a:solidFill>
                <a:schemeClr val="tx1"/>
              </a:solidFill>
              <a:hlinkClick xmlns:r="http://schemas.openxmlformats.org/officeDocument/2006/relationships" r:id="rId5"/>
            </a:rPr>
            <a:t>статьи 15.1 НК РФ</a:t>
          </a:r>
          <a:r>
            <a:rPr lang="ru-RU" sz="1500" dirty="0" smtClean="0">
              <a:solidFill>
                <a:schemeClr val="tx1"/>
              </a:solidFill>
            </a:rPr>
            <a:t>) — 182 1 16 01151 01 9000 140.</a:t>
          </a:r>
          <a:endParaRPr lang="ru-RU" sz="1500" dirty="0">
            <a:solidFill>
              <a:schemeClr val="tx1"/>
            </a:solidFill>
          </a:endParaRPr>
        </a:p>
      </dgm:t>
    </dgm:pt>
    <dgm:pt modelId="{11B1DDE9-FDD2-43F7-9472-A84AA5682A48}" type="parTrans" cxnId="{04A4E626-A919-4B54-9643-63BED5A4C224}">
      <dgm:prSet/>
      <dgm:spPr/>
      <dgm:t>
        <a:bodyPr/>
        <a:lstStyle/>
        <a:p>
          <a:endParaRPr lang="ru-RU"/>
        </a:p>
      </dgm:t>
    </dgm:pt>
    <dgm:pt modelId="{FF7EE02C-6926-48B4-A2A3-8CA55515FC59}" type="sibTrans" cxnId="{04A4E626-A919-4B54-9643-63BED5A4C224}">
      <dgm:prSet/>
      <dgm:spPr/>
      <dgm:t>
        <a:bodyPr/>
        <a:lstStyle/>
        <a:p>
          <a:endParaRPr lang="ru-RU"/>
        </a:p>
      </dgm:t>
    </dgm:pt>
    <dgm:pt modelId="{CDC7E185-5DAE-470C-901D-A1ADDB358128}" type="pres">
      <dgm:prSet presAssocID="{1A3326CC-5096-43DC-86EA-6709E3880CCA}" presName="CompostProcess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E82888E-F7BB-4179-A946-3E641E8C3479}" type="pres">
      <dgm:prSet presAssocID="{1A3326CC-5096-43DC-86EA-6709E3880CCA}" presName="arrow" presStyleLbl="bgShp" presStyleIdx="0" presStyleCnt="1" custScaleX="117647"/>
      <dgm:spPr>
        <a:solidFill>
          <a:srgbClr val="F4D8F1"/>
        </a:solidFill>
      </dgm:spPr>
    </dgm:pt>
    <dgm:pt modelId="{B3D058B3-79A9-43DD-910E-7F214054EC4A}" type="pres">
      <dgm:prSet presAssocID="{1A3326CC-5096-43DC-86EA-6709E3880CCA}" presName="linearProcess" presStyleCnt="0"/>
      <dgm:spPr/>
    </dgm:pt>
    <dgm:pt modelId="{1703F1FB-0D61-4FDE-A27F-115D93D3A01B}" type="pres">
      <dgm:prSet presAssocID="{4CD73778-59C5-448F-B1D7-388800F04632}" presName="text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6F80063-BDC8-4462-9695-0415F2587666}" type="pres">
      <dgm:prSet presAssocID="{228ACC15-0F3B-4E05-A54C-69B9F0B601E2}" presName="sibTrans" presStyleCnt="0"/>
      <dgm:spPr/>
    </dgm:pt>
    <dgm:pt modelId="{2A522E47-0473-44DF-9C17-B3C560CFCAC9}" type="pres">
      <dgm:prSet presAssocID="{C6181EEE-C2FA-4D19-BEFC-87E7B2908449}" presName="textNode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8F3D89D-8BC2-4F94-9945-975E43CFA55E}" type="pres">
      <dgm:prSet presAssocID="{C85D6913-E7B0-4FB8-A0B6-03DF41A25EFC}" presName="sibTrans" presStyleCnt="0"/>
      <dgm:spPr/>
    </dgm:pt>
    <dgm:pt modelId="{BCA6DF66-6AF0-4045-A34B-D9087542DE8C}" type="pres">
      <dgm:prSet presAssocID="{48CA65A7-79B6-4F7A-AF6D-D08B49F90776}" presName="textNode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65D1094-8A4D-4743-9B3F-CD800B947296}" type="pres">
      <dgm:prSet presAssocID="{05CC5D1B-B0F0-4494-A7CF-5A8D7CC123CE}" presName="sibTrans" presStyleCnt="0"/>
      <dgm:spPr/>
    </dgm:pt>
    <dgm:pt modelId="{A20880BB-F24C-4773-8A40-83CFC26DA9D4}" type="pres">
      <dgm:prSet presAssocID="{03A317D4-EDD2-4F85-AC09-D88701E010AC}" presName="textNode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396EF95-D039-4825-8C13-03F4E59C17F5}" type="pres">
      <dgm:prSet presAssocID="{AD9282A3-731E-4BAA-93B5-D459E9FE36F2}" presName="sibTrans" presStyleCnt="0"/>
      <dgm:spPr/>
    </dgm:pt>
    <dgm:pt modelId="{2EA0B9C3-799D-4425-9136-34195849B174}" type="pres">
      <dgm:prSet presAssocID="{1C9B7CB8-13D0-4776-BB33-F8A1E3E6C9D0}" presName="textNode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ADFA330E-B3B7-461B-B0D6-9882E71ED54A}" type="presOf" srcId="{1A3326CC-5096-43DC-86EA-6709E3880CCA}" destId="{CDC7E185-5DAE-470C-901D-A1ADDB358128}" srcOrd="0" destOrd="0" presId="urn:microsoft.com/office/officeart/2005/8/layout/hProcess9"/>
    <dgm:cxn modelId="{614DA090-8CCE-4614-B4BB-A2DD4C4665BA}" type="presOf" srcId="{1C9B7CB8-13D0-4776-BB33-F8A1E3E6C9D0}" destId="{2EA0B9C3-799D-4425-9136-34195849B174}" srcOrd="0" destOrd="0" presId="urn:microsoft.com/office/officeart/2005/8/layout/hProcess9"/>
    <dgm:cxn modelId="{24440452-5557-4CBE-94B0-91A8FA6A98F9}" type="presOf" srcId="{C6181EEE-C2FA-4D19-BEFC-87E7B2908449}" destId="{2A522E47-0473-44DF-9C17-B3C560CFCAC9}" srcOrd="0" destOrd="0" presId="urn:microsoft.com/office/officeart/2005/8/layout/hProcess9"/>
    <dgm:cxn modelId="{9DCCA48D-88DE-4E6F-BA21-48423EE71811}" srcId="{1A3326CC-5096-43DC-86EA-6709E3880CCA}" destId="{4CD73778-59C5-448F-B1D7-388800F04632}" srcOrd="0" destOrd="0" parTransId="{17A567E5-73F4-42FC-A86E-F16F91DF10F7}" sibTransId="{228ACC15-0F3B-4E05-A54C-69B9F0B601E2}"/>
    <dgm:cxn modelId="{79DB9973-B499-46CB-B87D-835EB665ACB2}" srcId="{1A3326CC-5096-43DC-86EA-6709E3880CCA}" destId="{C6181EEE-C2FA-4D19-BEFC-87E7B2908449}" srcOrd="1" destOrd="0" parTransId="{6BFE6761-BB0F-424D-BDE7-E1D5234E981B}" sibTransId="{C85D6913-E7B0-4FB8-A0B6-03DF41A25EFC}"/>
    <dgm:cxn modelId="{5FC27DA7-2907-4A38-82F8-3F7E01748C33}" type="presOf" srcId="{4CD73778-59C5-448F-B1D7-388800F04632}" destId="{1703F1FB-0D61-4FDE-A27F-115D93D3A01B}" srcOrd="0" destOrd="0" presId="urn:microsoft.com/office/officeart/2005/8/layout/hProcess9"/>
    <dgm:cxn modelId="{B07DA742-70D0-4AC6-AFA8-C905B1B2155B}" type="presOf" srcId="{03A317D4-EDD2-4F85-AC09-D88701E010AC}" destId="{A20880BB-F24C-4773-8A40-83CFC26DA9D4}" srcOrd="0" destOrd="0" presId="urn:microsoft.com/office/officeart/2005/8/layout/hProcess9"/>
    <dgm:cxn modelId="{2E175457-55DC-4D42-A3F4-29A6F521D249}" srcId="{1A3326CC-5096-43DC-86EA-6709E3880CCA}" destId="{03A317D4-EDD2-4F85-AC09-D88701E010AC}" srcOrd="3" destOrd="0" parTransId="{131C3988-E581-4329-A5DE-5F0FCA16EA1E}" sibTransId="{AD9282A3-731E-4BAA-93B5-D459E9FE36F2}"/>
    <dgm:cxn modelId="{04A4E626-A919-4B54-9643-63BED5A4C224}" srcId="{1A3326CC-5096-43DC-86EA-6709E3880CCA}" destId="{1C9B7CB8-13D0-4776-BB33-F8A1E3E6C9D0}" srcOrd="4" destOrd="0" parTransId="{11B1DDE9-FDD2-43F7-9472-A84AA5682A48}" sibTransId="{FF7EE02C-6926-48B4-A2A3-8CA55515FC59}"/>
    <dgm:cxn modelId="{995777CD-5EBA-48C2-ABA1-66B8D256AD12}" srcId="{1A3326CC-5096-43DC-86EA-6709E3880CCA}" destId="{48CA65A7-79B6-4F7A-AF6D-D08B49F90776}" srcOrd="2" destOrd="0" parTransId="{0BD338B5-C735-4AA9-BFDC-7490028D71A2}" sibTransId="{05CC5D1B-B0F0-4494-A7CF-5A8D7CC123CE}"/>
    <dgm:cxn modelId="{0A74D8AD-C45B-4275-A143-2C2D4AE93291}" type="presOf" srcId="{48CA65A7-79B6-4F7A-AF6D-D08B49F90776}" destId="{BCA6DF66-6AF0-4045-A34B-D9087542DE8C}" srcOrd="0" destOrd="0" presId="urn:microsoft.com/office/officeart/2005/8/layout/hProcess9"/>
    <dgm:cxn modelId="{A3D340AD-4071-45BC-B03E-C289080ABAE9}" type="presParOf" srcId="{CDC7E185-5DAE-470C-901D-A1ADDB358128}" destId="{EE82888E-F7BB-4179-A946-3E641E8C3479}" srcOrd="0" destOrd="0" presId="urn:microsoft.com/office/officeart/2005/8/layout/hProcess9"/>
    <dgm:cxn modelId="{F359AFF5-3685-494B-BCB2-D273E791BC30}" type="presParOf" srcId="{CDC7E185-5DAE-470C-901D-A1ADDB358128}" destId="{B3D058B3-79A9-43DD-910E-7F214054EC4A}" srcOrd="1" destOrd="0" presId="urn:microsoft.com/office/officeart/2005/8/layout/hProcess9"/>
    <dgm:cxn modelId="{584C22FF-88F0-4F74-BCE3-FC9D94B45D16}" type="presParOf" srcId="{B3D058B3-79A9-43DD-910E-7F214054EC4A}" destId="{1703F1FB-0D61-4FDE-A27F-115D93D3A01B}" srcOrd="0" destOrd="0" presId="urn:microsoft.com/office/officeart/2005/8/layout/hProcess9"/>
    <dgm:cxn modelId="{18A702F7-6755-48D8-B1E9-BC66854A98E1}" type="presParOf" srcId="{B3D058B3-79A9-43DD-910E-7F214054EC4A}" destId="{06F80063-BDC8-4462-9695-0415F2587666}" srcOrd="1" destOrd="0" presId="urn:microsoft.com/office/officeart/2005/8/layout/hProcess9"/>
    <dgm:cxn modelId="{8444244A-A90D-4C8C-B970-4D4D7C09875F}" type="presParOf" srcId="{B3D058B3-79A9-43DD-910E-7F214054EC4A}" destId="{2A522E47-0473-44DF-9C17-B3C560CFCAC9}" srcOrd="2" destOrd="0" presId="urn:microsoft.com/office/officeart/2005/8/layout/hProcess9"/>
    <dgm:cxn modelId="{0A0289E4-0563-4A44-868A-797FE14E6266}" type="presParOf" srcId="{B3D058B3-79A9-43DD-910E-7F214054EC4A}" destId="{58F3D89D-8BC2-4F94-9945-975E43CFA55E}" srcOrd="3" destOrd="0" presId="urn:microsoft.com/office/officeart/2005/8/layout/hProcess9"/>
    <dgm:cxn modelId="{4A359B99-BE1B-4276-95BC-6020D7C28BE9}" type="presParOf" srcId="{B3D058B3-79A9-43DD-910E-7F214054EC4A}" destId="{BCA6DF66-6AF0-4045-A34B-D9087542DE8C}" srcOrd="4" destOrd="0" presId="urn:microsoft.com/office/officeart/2005/8/layout/hProcess9"/>
    <dgm:cxn modelId="{FA2C0583-A2B8-4D2D-83B9-60A725374F5E}" type="presParOf" srcId="{B3D058B3-79A9-43DD-910E-7F214054EC4A}" destId="{465D1094-8A4D-4743-9B3F-CD800B947296}" srcOrd="5" destOrd="0" presId="urn:microsoft.com/office/officeart/2005/8/layout/hProcess9"/>
    <dgm:cxn modelId="{EC168ACB-56E4-4CC7-AB3E-9FA6AE1C0260}" type="presParOf" srcId="{B3D058B3-79A9-43DD-910E-7F214054EC4A}" destId="{A20880BB-F24C-4773-8A40-83CFC26DA9D4}" srcOrd="6" destOrd="0" presId="urn:microsoft.com/office/officeart/2005/8/layout/hProcess9"/>
    <dgm:cxn modelId="{2639CFDF-8F52-4F40-B11B-5EE7D67F2F9B}" type="presParOf" srcId="{B3D058B3-79A9-43DD-910E-7F214054EC4A}" destId="{D396EF95-D039-4825-8C13-03F4E59C17F5}" srcOrd="7" destOrd="0" presId="urn:microsoft.com/office/officeart/2005/8/layout/hProcess9"/>
    <dgm:cxn modelId="{EC84A60F-7FA5-4D6B-A269-2D6D64879A84}" type="presParOf" srcId="{B3D058B3-79A9-43DD-910E-7F214054EC4A}" destId="{2EA0B9C3-799D-4425-9136-34195849B174}" srcOrd="8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BB485694-CB6E-4893-AE36-5CCE52DACEE6}" type="doc">
      <dgm:prSet loTypeId="urn:microsoft.com/office/officeart/2005/8/layout/vList4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864CDEB6-6A17-4B59-AF73-F87F29C48328}">
      <dgm:prSet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pPr rtl="0"/>
          <a:endParaRPr lang="ru-RU" dirty="0"/>
        </a:p>
      </dgm:t>
    </dgm:pt>
    <dgm:pt modelId="{BDC9060E-B1C3-46A4-9A20-AA536492D42A}" type="parTrans" cxnId="{FAD8645F-FB40-4163-B71E-AE11981AFED2}">
      <dgm:prSet/>
      <dgm:spPr/>
      <dgm:t>
        <a:bodyPr/>
        <a:lstStyle/>
        <a:p>
          <a:endParaRPr lang="ru-RU"/>
        </a:p>
      </dgm:t>
    </dgm:pt>
    <dgm:pt modelId="{E927021D-85BC-4565-8EDA-131FC1EC6C78}" type="sibTrans" cxnId="{FAD8645F-FB40-4163-B71E-AE11981AFED2}">
      <dgm:prSet/>
      <dgm:spPr/>
      <dgm:t>
        <a:bodyPr/>
        <a:lstStyle/>
        <a:p>
          <a:endParaRPr lang="ru-RU"/>
        </a:p>
      </dgm:t>
    </dgm:pt>
    <dgm:pt modelId="{04A6002D-99F0-49B8-971B-24D3838929B5}">
      <dgm:prSet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pPr rtl="0"/>
          <a:endParaRPr lang="ru-RU" dirty="0"/>
        </a:p>
      </dgm:t>
    </dgm:pt>
    <dgm:pt modelId="{7FA33D99-F435-4E11-972A-76CD68F3422D}" type="parTrans" cxnId="{BD5A1318-12A9-4F99-975F-28C03C87CAFA}">
      <dgm:prSet/>
      <dgm:spPr/>
      <dgm:t>
        <a:bodyPr/>
        <a:lstStyle/>
        <a:p>
          <a:endParaRPr lang="ru-RU"/>
        </a:p>
      </dgm:t>
    </dgm:pt>
    <dgm:pt modelId="{22ABB142-7632-4A93-917E-E85C06512F6E}" type="sibTrans" cxnId="{BD5A1318-12A9-4F99-975F-28C03C87CAFA}">
      <dgm:prSet/>
      <dgm:spPr/>
      <dgm:t>
        <a:bodyPr/>
        <a:lstStyle/>
        <a:p>
          <a:endParaRPr lang="ru-RU"/>
        </a:p>
      </dgm:t>
    </dgm:pt>
    <dgm:pt modelId="{0D8D10D2-DEC4-49AD-A60D-1DA17BBF1738}">
      <dgm:prSet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pPr rtl="0"/>
          <a:endParaRPr lang="ru-RU" dirty="0"/>
        </a:p>
      </dgm:t>
    </dgm:pt>
    <dgm:pt modelId="{03144D7E-1509-4A53-A65D-97688E74F71E}" type="parTrans" cxnId="{8509DAAD-A661-489C-B765-D338277E8058}">
      <dgm:prSet/>
      <dgm:spPr/>
      <dgm:t>
        <a:bodyPr/>
        <a:lstStyle/>
        <a:p>
          <a:endParaRPr lang="ru-RU"/>
        </a:p>
      </dgm:t>
    </dgm:pt>
    <dgm:pt modelId="{CF62000E-8CB5-4B34-B9F7-D34B75A4FCF4}" type="sibTrans" cxnId="{8509DAAD-A661-489C-B765-D338277E8058}">
      <dgm:prSet/>
      <dgm:spPr/>
      <dgm:t>
        <a:bodyPr/>
        <a:lstStyle/>
        <a:p>
          <a:endParaRPr lang="ru-RU"/>
        </a:p>
      </dgm:t>
    </dgm:pt>
    <dgm:pt modelId="{F76CD5F2-8E4B-4EB0-9129-95393FC58CE9}">
      <dgm:prSet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pPr rtl="0"/>
          <a:endParaRPr lang="ru-RU" dirty="0"/>
        </a:p>
      </dgm:t>
    </dgm:pt>
    <dgm:pt modelId="{71242B6F-1988-407A-8CDB-D7084885A458}" type="parTrans" cxnId="{FA6E93FB-DEE3-4444-9C5E-4B9D7AF2896F}">
      <dgm:prSet/>
      <dgm:spPr/>
      <dgm:t>
        <a:bodyPr/>
        <a:lstStyle/>
        <a:p>
          <a:endParaRPr lang="ru-RU"/>
        </a:p>
      </dgm:t>
    </dgm:pt>
    <dgm:pt modelId="{C58B509B-F24B-46EC-8EE7-A4ACDC246ACB}" type="sibTrans" cxnId="{FA6E93FB-DEE3-4444-9C5E-4B9D7AF2896F}">
      <dgm:prSet/>
      <dgm:spPr/>
      <dgm:t>
        <a:bodyPr/>
        <a:lstStyle/>
        <a:p>
          <a:endParaRPr lang="ru-RU"/>
        </a:p>
      </dgm:t>
    </dgm:pt>
    <dgm:pt modelId="{1E0D6B12-821E-4D31-ADFE-8A7A989AF5DF}" type="pres">
      <dgm:prSet presAssocID="{BB485694-CB6E-4893-AE36-5CCE52DACEE6}" presName="linear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B92CFE61-9F9F-4BA7-BB67-8F0396C1AAF3}" type="pres">
      <dgm:prSet presAssocID="{864CDEB6-6A17-4B59-AF73-F87F29C48328}" presName="comp" presStyleCnt="0"/>
      <dgm:spPr/>
    </dgm:pt>
    <dgm:pt modelId="{531D000A-AC40-49EC-8035-51254C3F54E8}" type="pres">
      <dgm:prSet presAssocID="{864CDEB6-6A17-4B59-AF73-F87F29C48328}" presName="box" presStyleLbl="node1" presStyleIdx="0" presStyleCnt="4" custScaleX="100000" custScaleY="102416" custLinFactNeighborX="-1399" custLinFactNeighborY="-393"/>
      <dgm:spPr/>
      <dgm:t>
        <a:bodyPr/>
        <a:lstStyle/>
        <a:p>
          <a:endParaRPr lang="ru-RU"/>
        </a:p>
      </dgm:t>
    </dgm:pt>
    <dgm:pt modelId="{85DEBF59-06D9-4C68-8828-5D18C50813A5}" type="pres">
      <dgm:prSet presAssocID="{864CDEB6-6A17-4B59-AF73-F87F29C48328}" presName="img" presStyleLbl="fgImgPlace1" presStyleIdx="0" presStyleCnt="4" custScaleX="131588" custScaleY="86655" custLinFactNeighborX="9341" custLinFactNeighborY="-6640"/>
      <dgm:spPr>
        <a:solidFill>
          <a:schemeClr val="accent4">
            <a:lumMod val="40000"/>
            <a:lumOff val="60000"/>
          </a:schemeClr>
        </a:solidFill>
      </dgm:spPr>
    </dgm:pt>
    <dgm:pt modelId="{B0EEB5A9-7C3A-4E16-9151-D959313B4043}" type="pres">
      <dgm:prSet presAssocID="{864CDEB6-6A17-4B59-AF73-F87F29C48328}" presName="text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41237D1-9262-402C-A22F-F87502D5FC79}" type="pres">
      <dgm:prSet presAssocID="{E927021D-85BC-4565-8EDA-131FC1EC6C78}" presName="spacer" presStyleCnt="0"/>
      <dgm:spPr/>
    </dgm:pt>
    <dgm:pt modelId="{8C5FBCD9-85D9-4A17-AD8E-2BBB477F5D35}" type="pres">
      <dgm:prSet presAssocID="{04A6002D-99F0-49B8-971B-24D3838929B5}" presName="comp" presStyleCnt="0"/>
      <dgm:spPr/>
    </dgm:pt>
    <dgm:pt modelId="{22217465-5E86-4C90-B0F2-1DF1F5D46A96}" type="pres">
      <dgm:prSet presAssocID="{04A6002D-99F0-49B8-971B-24D3838929B5}" presName="box" presStyleLbl="node1" presStyleIdx="1" presStyleCnt="4" custLinFactNeighborX="-857" custLinFactNeighborY="-1238"/>
      <dgm:spPr/>
      <dgm:t>
        <a:bodyPr/>
        <a:lstStyle/>
        <a:p>
          <a:endParaRPr lang="ru-RU"/>
        </a:p>
      </dgm:t>
    </dgm:pt>
    <dgm:pt modelId="{0EEC5DB0-769E-4F11-822D-170E0332F27A}" type="pres">
      <dgm:prSet presAssocID="{04A6002D-99F0-49B8-971B-24D3838929B5}" presName="img" presStyleLbl="fgImgPlace1" presStyleIdx="1" presStyleCnt="4" custScaleX="131517" custScaleY="91009" custLinFactNeighborX="10611" custLinFactNeighborY="-4647"/>
      <dgm:spPr>
        <a:solidFill>
          <a:schemeClr val="accent4">
            <a:lumMod val="40000"/>
            <a:lumOff val="60000"/>
          </a:schemeClr>
        </a:solidFill>
      </dgm:spPr>
    </dgm:pt>
    <dgm:pt modelId="{4F161DE2-84D8-4F77-8042-79DF6ACA28C0}" type="pres">
      <dgm:prSet presAssocID="{04A6002D-99F0-49B8-971B-24D3838929B5}" presName="text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BCAEB44-ECB7-46B5-B57C-5E7ADB371094}" type="pres">
      <dgm:prSet presAssocID="{22ABB142-7632-4A93-917E-E85C06512F6E}" presName="spacer" presStyleCnt="0"/>
      <dgm:spPr/>
    </dgm:pt>
    <dgm:pt modelId="{7482D8B2-D100-485E-9D41-BB2C967525DD}" type="pres">
      <dgm:prSet presAssocID="{0D8D10D2-DEC4-49AD-A60D-1DA17BBF1738}" presName="comp" presStyleCnt="0"/>
      <dgm:spPr/>
    </dgm:pt>
    <dgm:pt modelId="{076EAA5F-E478-4F29-9D63-E76689EB307D}" type="pres">
      <dgm:prSet presAssocID="{0D8D10D2-DEC4-49AD-A60D-1DA17BBF1738}" presName="box" presStyleLbl="node1" presStyleIdx="2" presStyleCnt="4" custScaleX="100000" custScaleY="155579" custLinFactNeighborX="-1176" custLinFactNeighborY="-3957"/>
      <dgm:spPr/>
      <dgm:t>
        <a:bodyPr/>
        <a:lstStyle/>
        <a:p>
          <a:endParaRPr lang="ru-RU"/>
        </a:p>
      </dgm:t>
    </dgm:pt>
    <dgm:pt modelId="{22B565CD-5A84-4E5C-943F-1CD8542C64B8}" type="pres">
      <dgm:prSet presAssocID="{0D8D10D2-DEC4-49AD-A60D-1DA17BBF1738}" presName="img" presStyleLbl="fgImgPlace1" presStyleIdx="2" presStyleCnt="4" custScaleX="131922" custScaleY="133707" custLinFactNeighborX="9455" custLinFactNeighborY="-12191"/>
      <dgm:spPr>
        <a:solidFill>
          <a:schemeClr val="accent4">
            <a:lumMod val="40000"/>
            <a:lumOff val="60000"/>
          </a:schemeClr>
        </a:solidFill>
      </dgm:spPr>
    </dgm:pt>
    <dgm:pt modelId="{6226F718-A531-414E-AFFD-A5131A36E417}" type="pres">
      <dgm:prSet presAssocID="{0D8D10D2-DEC4-49AD-A60D-1DA17BBF1738}" presName="text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783F41F-90B3-4167-A0F5-2149604A8B4A}" type="pres">
      <dgm:prSet presAssocID="{CF62000E-8CB5-4B34-B9F7-D34B75A4FCF4}" presName="spacer" presStyleCnt="0"/>
      <dgm:spPr/>
    </dgm:pt>
    <dgm:pt modelId="{5BC1F48F-584B-4936-9349-52204F82A3B3}" type="pres">
      <dgm:prSet presAssocID="{F76CD5F2-8E4B-4EB0-9129-95393FC58CE9}" presName="comp" presStyleCnt="0"/>
      <dgm:spPr/>
    </dgm:pt>
    <dgm:pt modelId="{318F5FAF-FC82-4B44-92E5-E6A81CE9D1C4}" type="pres">
      <dgm:prSet presAssocID="{F76CD5F2-8E4B-4EB0-9129-95393FC58CE9}" presName="box" presStyleLbl="node1" presStyleIdx="3" presStyleCnt="4" custScaleX="100000" custScaleY="111836" custLinFactNeighborX="-876" custLinFactNeighborY="-5498"/>
      <dgm:spPr/>
      <dgm:t>
        <a:bodyPr/>
        <a:lstStyle/>
        <a:p>
          <a:endParaRPr lang="ru-RU"/>
        </a:p>
      </dgm:t>
    </dgm:pt>
    <dgm:pt modelId="{D200B3B3-364A-46E4-8011-F4CEEC23B796}" type="pres">
      <dgm:prSet presAssocID="{F76CD5F2-8E4B-4EB0-9129-95393FC58CE9}" presName="img" presStyleLbl="fgImgPlace1" presStyleIdx="3" presStyleCnt="4" custScaleX="127834" custScaleY="96489" custLinFactNeighborX="9082" custLinFactNeighborY="-12433"/>
      <dgm:spPr>
        <a:solidFill>
          <a:schemeClr val="accent4">
            <a:lumMod val="40000"/>
            <a:lumOff val="60000"/>
          </a:schemeClr>
        </a:solidFill>
      </dgm:spPr>
    </dgm:pt>
    <dgm:pt modelId="{174F7BB5-27BB-47BD-8AD7-C7A10D65CD15}" type="pres">
      <dgm:prSet presAssocID="{F76CD5F2-8E4B-4EB0-9129-95393FC58CE9}" presName="text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6D78506-32FF-4F05-BB50-2D899D7F7284}" type="presOf" srcId="{BB485694-CB6E-4893-AE36-5CCE52DACEE6}" destId="{1E0D6B12-821E-4D31-ADFE-8A7A989AF5DF}" srcOrd="0" destOrd="0" presId="urn:microsoft.com/office/officeart/2005/8/layout/vList4"/>
    <dgm:cxn modelId="{1A25B321-5BBC-4226-92C7-E1E3FB693490}" type="presOf" srcId="{04A6002D-99F0-49B8-971B-24D3838929B5}" destId="{4F161DE2-84D8-4F77-8042-79DF6ACA28C0}" srcOrd="1" destOrd="0" presId="urn:microsoft.com/office/officeart/2005/8/layout/vList4"/>
    <dgm:cxn modelId="{42BC0687-5080-4FB7-924A-228A197F1331}" type="presOf" srcId="{F76CD5F2-8E4B-4EB0-9129-95393FC58CE9}" destId="{174F7BB5-27BB-47BD-8AD7-C7A10D65CD15}" srcOrd="1" destOrd="0" presId="urn:microsoft.com/office/officeart/2005/8/layout/vList4"/>
    <dgm:cxn modelId="{FAD8645F-FB40-4163-B71E-AE11981AFED2}" srcId="{BB485694-CB6E-4893-AE36-5CCE52DACEE6}" destId="{864CDEB6-6A17-4B59-AF73-F87F29C48328}" srcOrd="0" destOrd="0" parTransId="{BDC9060E-B1C3-46A4-9A20-AA536492D42A}" sibTransId="{E927021D-85BC-4565-8EDA-131FC1EC6C78}"/>
    <dgm:cxn modelId="{722DFFB6-3812-4B4C-9452-ACF58AE95252}" type="presOf" srcId="{0D8D10D2-DEC4-49AD-A60D-1DA17BBF1738}" destId="{6226F718-A531-414E-AFFD-A5131A36E417}" srcOrd="1" destOrd="0" presId="urn:microsoft.com/office/officeart/2005/8/layout/vList4"/>
    <dgm:cxn modelId="{FABB8EB0-75A2-47EC-B32D-D0C17B552464}" type="presOf" srcId="{864CDEB6-6A17-4B59-AF73-F87F29C48328}" destId="{B0EEB5A9-7C3A-4E16-9151-D959313B4043}" srcOrd="1" destOrd="0" presId="urn:microsoft.com/office/officeart/2005/8/layout/vList4"/>
    <dgm:cxn modelId="{D837724C-F9E0-4F0B-BB82-17279BDC5E7E}" type="presOf" srcId="{0D8D10D2-DEC4-49AD-A60D-1DA17BBF1738}" destId="{076EAA5F-E478-4F29-9D63-E76689EB307D}" srcOrd="0" destOrd="0" presId="urn:microsoft.com/office/officeart/2005/8/layout/vList4"/>
    <dgm:cxn modelId="{70E22F71-8B53-44C5-917A-D38FEB2EBC8A}" type="presOf" srcId="{F76CD5F2-8E4B-4EB0-9129-95393FC58CE9}" destId="{318F5FAF-FC82-4B44-92E5-E6A81CE9D1C4}" srcOrd="0" destOrd="0" presId="urn:microsoft.com/office/officeart/2005/8/layout/vList4"/>
    <dgm:cxn modelId="{FA6E93FB-DEE3-4444-9C5E-4B9D7AF2896F}" srcId="{BB485694-CB6E-4893-AE36-5CCE52DACEE6}" destId="{F76CD5F2-8E4B-4EB0-9129-95393FC58CE9}" srcOrd="3" destOrd="0" parTransId="{71242B6F-1988-407A-8CDB-D7084885A458}" sibTransId="{C58B509B-F24B-46EC-8EE7-A4ACDC246ACB}"/>
    <dgm:cxn modelId="{58A790E6-8D10-4A19-889C-FFAE4C9A62EB}" type="presOf" srcId="{864CDEB6-6A17-4B59-AF73-F87F29C48328}" destId="{531D000A-AC40-49EC-8035-51254C3F54E8}" srcOrd="0" destOrd="0" presId="urn:microsoft.com/office/officeart/2005/8/layout/vList4"/>
    <dgm:cxn modelId="{EC303522-1508-478A-B42F-B211D1959C21}" type="presOf" srcId="{04A6002D-99F0-49B8-971B-24D3838929B5}" destId="{22217465-5E86-4C90-B0F2-1DF1F5D46A96}" srcOrd="0" destOrd="0" presId="urn:microsoft.com/office/officeart/2005/8/layout/vList4"/>
    <dgm:cxn modelId="{BD5A1318-12A9-4F99-975F-28C03C87CAFA}" srcId="{BB485694-CB6E-4893-AE36-5CCE52DACEE6}" destId="{04A6002D-99F0-49B8-971B-24D3838929B5}" srcOrd="1" destOrd="0" parTransId="{7FA33D99-F435-4E11-972A-76CD68F3422D}" sibTransId="{22ABB142-7632-4A93-917E-E85C06512F6E}"/>
    <dgm:cxn modelId="{8509DAAD-A661-489C-B765-D338277E8058}" srcId="{BB485694-CB6E-4893-AE36-5CCE52DACEE6}" destId="{0D8D10D2-DEC4-49AD-A60D-1DA17BBF1738}" srcOrd="2" destOrd="0" parTransId="{03144D7E-1509-4A53-A65D-97688E74F71E}" sibTransId="{CF62000E-8CB5-4B34-B9F7-D34B75A4FCF4}"/>
    <dgm:cxn modelId="{7DE315E8-4A28-4FDB-8159-D8E4316D0355}" type="presParOf" srcId="{1E0D6B12-821E-4D31-ADFE-8A7A989AF5DF}" destId="{B92CFE61-9F9F-4BA7-BB67-8F0396C1AAF3}" srcOrd="0" destOrd="0" presId="urn:microsoft.com/office/officeart/2005/8/layout/vList4"/>
    <dgm:cxn modelId="{660526A4-E155-43A3-B05F-0E65DB04E207}" type="presParOf" srcId="{B92CFE61-9F9F-4BA7-BB67-8F0396C1AAF3}" destId="{531D000A-AC40-49EC-8035-51254C3F54E8}" srcOrd="0" destOrd="0" presId="urn:microsoft.com/office/officeart/2005/8/layout/vList4"/>
    <dgm:cxn modelId="{5DA574E8-41DF-41FE-A03F-A884FB366222}" type="presParOf" srcId="{B92CFE61-9F9F-4BA7-BB67-8F0396C1AAF3}" destId="{85DEBF59-06D9-4C68-8828-5D18C50813A5}" srcOrd="1" destOrd="0" presId="urn:microsoft.com/office/officeart/2005/8/layout/vList4"/>
    <dgm:cxn modelId="{BD4E87A4-4B5D-4412-930E-7A3A1BD7CD46}" type="presParOf" srcId="{B92CFE61-9F9F-4BA7-BB67-8F0396C1AAF3}" destId="{B0EEB5A9-7C3A-4E16-9151-D959313B4043}" srcOrd="2" destOrd="0" presId="urn:microsoft.com/office/officeart/2005/8/layout/vList4"/>
    <dgm:cxn modelId="{36C1B6F8-C79A-4435-8592-05B7EC10A7B3}" type="presParOf" srcId="{1E0D6B12-821E-4D31-ADFE-8A7A989AF5DF}" destId="{F41237D1-9262-402C-A22F-F87502D5FC79}" srcOrd="1" destOrd="0" presId="urn:microsoft.com/office/officeart/2005/8/layout/vList4"/>
    <dgm:cxn modelId="{805E4211-DF3F-4685-8E35-AC4EF6E5D6E0}" type="presParOf" srcId="{1E0D6B12-821E-4D31-ADFE-8A7A989AF5DF}" destId="{8C5FBCD9-85D9-4A17-AD8E-2BBB477F5D35}" srcOrd="2" destOrd="0" presId="urn:microsoft.com/office/officeart/2005/8/layout/vList4"/>
    <dgm:cxn modelId="{A15AAEAE-E93E-4632-B420-0C985572BD57}" type="presParOf" srcId="{8C5FBCD9-85D9-4A17-AD8E-2BBB477F5D35}" destId="{22217465-5E86-4C90-B0F2-1DF1F5D46A96}" srcOrd="0" destOrd="0" presId="urn:microsoft.com/office/officeart/2005/8/layout/vList4"/>
    <dgm:cxn modelId="{AEB5E614-5B1A-4AF8-A604-D7FD0CD3E8D1}" type="presParOf" srcId="{8C5FBCD9-85D9-4A17-AD8E-2BBB477F5D35}" destId="{0EEC5DB0-769E-4F11-822D-170E0332F27A}" srcOrd="1" destOrd="0" presId="urn:microsoft.com/office/officeart/2005/8/layout/vList4"/>
    <dgm:cxn modelId="{95691EC3-6C59-4669-802C-775A3C865404}" type="presParOf" srcId="{8C5FBCD9-85D9-4A17-AD8E-2BBB477F5D35}" destId="{4F161DE2-84D8-4F77-8042-79DF6ACA28C0}" srcOrd="2" destOrd="0" presId="urn:microsoft.com/office/officeart/2005/8/layout/vList4"/>
    <dgm:cxn modelId="{743CA37C-A034-47E9-9F81-3CD04947E114}" type="presParOf" srcId="{1E0D6B12-821E-4D31-ADFE-8A7A989AF5DF}" destId="{6BCAEB44-ECB7-46B5-B57C-5E7ADB371094}" srcOrd="3" destOrd="0" presId="urn:microsoft.com/office/officeart/2005/8/layout/vList4"/>
    <dgm:cxn modelId="{5782CA0E-CDF3-4783-A315-419A6B73A793}" type="presParOf" srcId="{1E0D6B12-821E-4D31-ADFE-8A7A989AF5DF}" destId="{7482D8B2-D100-485E-9D41-BB2C967525DD}" srcOrd="4" destOrd="0" presId="urn:microsoft.com/office/officeart/2005/8/layout/vList4"/>
    <dgm:cxn modelId="{7C7EE5C6-5050-454B-8EF0-EC4C4847223B}" type="presParOf" srcId="{7482D8B2-D100-485E-9D41-BB2C967525DD}" destId="{076EAA5F-E478-4F29-9D63-E76689EB307D}" srcOrd="0" destOrd="0" presId="urn:microsoft.com/office/officeart/2005/8/layout/vList4"/>
    <dgm:cxn modelId="{FFE6CD82-C3E4-4661-8EFC-8529BDD6A7E8}" type="presParOf" srcId="{7482D8B2-D100-485E-9D41-BB2C967525DD}" destId="{22B565CD-5A84-4E5C-943F-1CD8542C64B8}" srcOrd="1" destOrd="0" presId="urn:microsoft.com/office/officeart/2005/8/layout/vList4"/>
    <dgm:cxn modelId="{D397B47D-3B28-4763-9095-4DC5B330520C}" type="presParOf" srcId="{7482D8B2-D100-485E-9D41-BB2C967525DD}" destId="{6226F718-A531-414E-AFFD-A5131A36E417}" srcOrd="2" destOrd="0" presId="urn:microsoft.com/office/officeart/2005/8/layout/vList4"/>
    <dgm:cxn modelId="{9C7BAC40-3F21-4CFE-B274-F68FA9DF419A}" type="presParOf" srcId="{1E0D6B12-821E-4D31-ADFE-8A7A989AF5DF}" destId="{5783F41F-90B3-4167-A0F5-2149604A8B4A}" srcOrd="5" destOrd="0" presId="urn:microsoft.com/office/officeart/2005/8/layout/vList4"/>
    <dgm:cxn modelId="{14CF5DCA-8E40-4D03-B6E9-36506A1216BD}" type="presParOf" srcId="{1E0D6B12-821E-4D31-ADFE-8A7A989AF5DF}" destId="{5BC1F48F-584B-4936-9349-52204F82A3B3}" srcOrd="6" destOrd="0" presId="urn:microsoft.com/office/officeart/2005/8/layout/vList4"/>
    <dgm:cxn modelId="{10570134-4966-4829-850C-8318AD98F426}" type="presParOf" srcId="{5BC1F48F-584B-4936-9349-52204F82A3B3}" destId="{318F5FAF-FC82-4B44-92E5-E6A81CE9D1C4}" srcOrd="0" destOrd="0" presId="urn:microsoft.com/office/officeart/2005/8/layout/vList4"/>
    <dgm:cxn modelId="{0D28D516-7FCD-4242-8F79-C983A3DDFAB2}" type="presParOf" srcId="{5BC1F48F-584B-4936-9349-52204F82A3B3}" destId="{D200B3B3-364A-46E4-8011-F4CEEC23B796}" srcOrd="1" destOrd="0" presId="urn:microsoft.com/office/officeart/2005/8/layout/vList4"/>
    <dgm:cxn modelId="{197EE24C-A400-40C2-9DD8-90C9A5E0D300}" type="presParOf" srcId="{5BC1F48F-584B-4936-9349-52204F82A3B3}" destId="{174F7BB5-27BB-47BD-8AD7-C7A10D65CD15}" srcOrd="2" destOrd="0" presId="urn:microsoft.com/office/officeart/2005/8/layout/vList4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C82F4016-201F-47D5-9B05-8AD189612858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208E919B-5233-4630-AF93-DC3A527D825A}">
      <dgm:prSet/>
      <dgm:spPr>
        <a:solidFill>
          <a:srgbClr val="CC99FF"/>
        </a:solidFill>
      </dgm:spPr>
      <dgm:t>
        <a:bodyPr/>
        <a:lstStyle/>
        <a:p>
          <a:pPr rtl="0"/>
          <a:r>
            <a:rPr lang="ru-RU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Всего в Приказе №207н содержатся 87 приложений с перечнями кодов доходов, расходов, источников финансирования, целевых статей федеральных бюджетов и бюджетов ГВБФ, а также направлениями расходов для федеральных проектов.</a:t>
          </a:r>
          <a:br>
            <a:rPr lang="ru-RU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</a:br>
          <a:r>
            <a:rPr lang="ru-RU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endParaRPr lang="ru-RU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A517C9F3-F995-4819-8056-5FCF19F6022C}" type="parTrans" cxnId="{8204ED72-3D3F-4D9D-B782-F73A4C6A9C91}">
      <dgm:prSet/>
      <dgm:spPr/>
      <dgm:t>
        <a:bodyPr/>
        <a:lstStyle/>
        <a:p>
          <a:endParaRPr lang="ru-RU"/>
        </a:p>
      </dgm:t>
    </dgm:pt>
    <dgm:pt modelId="{65B77892-A8FB-47C9-805F-940BB4BDB75E}" type="sibTrans" cxnId="{8204ED72-3D3F-4D9D-B782-F73A4C6A9C91}">
      <dgm:prSet/>
      <dgm:spPr/>
      <dgm:t>
        <a:bodyPr/>
        <a:lstStyle/>
        <a:p>
          <a:endParaRPr lang="ru-RU"/>
        </a:p>
      </dgm:t>
    </dgm:pt>
    <dgm:pt modelId="{BFA52DF8-9EBD-4837-AFB9-EE8D4840CF43}" type="pres">
      <dgm:prSet presAssocID="{C82F4016-201F-47D5-9B05-8AD189612858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8596056C-148D-449F-A6B2-924E980DA5B2}" type="pres">
      <dgm:prSet presAssocID="{208E919B-5233-4630-AF93-DC3A527D825A}" presName="parentText" presStyleLbl="node1" presStyleIdx="0" presStyleCnt="1" custScaleY="120658" custLinFactNeighborX="0" custLinFactNeighborY="-1000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22CEF1D1-82E3-4918-A10E-E9E5C1CE9F93}" type="presOf" srcId="{C82F4016-201F-47D5-9B05-8AD189612858}" destId="{BFA52DF8-9EBD-4837-AFB9-EE8D4840CF43}" srcOrd="0" destOrd="0" presId="urn:microsoft.com/office/officeart/2005/8/layout/vList2"/>
    <dgm:cxn modelId="{8204ED72-3D3F-4D9D-B782-F73A4C6A9C91}" srcId="{C82F4016-201F-47D5-9B05-8AD189612858}" destId="{208E919B-5233-4630-AF93-DC3A527D825A}" srcOrd="0" destOrd="0" parTransId="{A517C9F3-F995-4819-8056-5FCF19F6022C}" sibTransId="{65B77892-A8FB-47C9-805F-940BB4BDB75E}"/>
    <dgm:cxn modelId="{44528FCA-73B6-4ACA-9F7B-EBBA811D6949}" type="presOf" srcId="{208E919B-5233-4630-AF93-DC3A527D825A}" destId="{8596056C-148D-449F-A6B2-924E980DA5B2}" srcOrd="0" destOrd="0" presId="urn:microsoft.com/office/officeart/2005/8/layout/vList2"/>
    <dgm:cxn modelId="{A093AB25-DCF3-46F1-8989-A3FBC03851F3}" type="presParOf" srcId="{BFA52DF8-9EBD-4837-AFB9-EE8D4840CF43}" destId="{8596056C-148D-449F-A6B2-924E980DA5B2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1FD65C97-C409-443F-B573-706A53685E78}" type="doc">
      <dgm:prSet loTypeId="urn:microsoft.com/office/officeart/2005/8/layout/target3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503235FA-9BF3-4596-8DE2-B1EE05BEC5CB}">
      <dgm:prSet/>
      <dgm:spPr>
        <a:solidFill>
          <a:srgbClr val="92D050">
            <a:alpha val="90000"/>
          </a:srgbClr>
        </a:solidFill>
      </dgm:spPr>
      <dgm:t>
        <a:bodyPr/>
        <a:lstStyle/>
        <a:p>
          <a:pPr rtl="0"/>
          <a:endParaRPr lang="ru-RU"/>
        </a:p>
      </dgm:t>
    </dgm:pt>
    <dgm:pt modelId="{4273A705-B92A-4D9B-A396-696174B58E7B}" type="parTrans" cxnId="{55436D4A-6EC3-43D8-8888-6DBF665D7A31}">
      <dgm:prSet/>
      <dgm:spPr/>
      <dgm:t>
        <a:bodyPr/>
        <a:lstStyle/>
        <a:p>
          <a:endParaRPr lang="ru-RU"/>
        </a:p>
      </dgm:t>
    </dgm:pt>
    <dgm:pt modelId="{C03D4FC9-FE68-4518-A463-8A178E804CA8}" type="sibTrans" cxnId="{55436D4A-6EC3-43D8-8888-6DBF665D7A31}">
      <dgm:prSet/>
      <dgm:spPr/>
      <dgm:t>
        <a:bodyPr/>
        <a:lstStyle/>
        <a:p>
          <a:endParaRPr lang="ru-RU"/>
        </a:p>
      </dgm:t>
    </dgm:pt>
    <dgm:pt modelId="{B1A9FC7C-B2C4-4E14-891B-DDE234BF89C3}">
      <dgm:prSet custT="1"/>
      <dgm:spPr>
        <a:solidFill>
          <a:srgbClr val="CCCCFF"/>
        </a:solidFill>
      </dgm:spPr>
      <dgm:t>
        <a:bodyPr/>
        <a:lstStyle/>
        <a:p>
          <a:pPr algn="ctr" rtl="0"/>
          <a:endParaRPr lang="ru-RU" sz="1800" dirty="0" smtClean="0">
            <a:latin typeface="Times New Roman" panose="02020603050405020304" pitchFamily="18" charset="0"/>
            <a:cs typeface="Times New Roman" panose="02020603050405020304" pitchFamily="18" charset="0"/>
            <a:hlinkClick xmlns:r="http://schemas.openxmlformats.org/officeDocument/2006/relationships" r:id="rId1"/>
          </a:endParaRPr>
        </a:p>
        <a:p>
          <a:pPr algn="just" rtl="0"/>
          <a:r>
            <a:rPr lang="ru-RU" sz="1800" dirty="0" smtClean="0">
              <a:latin typeface="Times New Roman" panose="02020603050405020304" pitchFamily="18" charset="0"/>
              <a:cs typeface="Times New Roman" panose="02020603050405020304" pitchFamily="18" charset="0"/>
              <a:hlinkClick xmlns:r="http://schemas.openxmlformats.org/officeDocument/2006/relationships" r:id="rId1"/>
            </a:rPr>
            <a:t>приложение № 1</a:t>
          </a:r>
          <a:r>
            <a:rPr lang="ru-RU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. Перечень кодов подвидов по видам доходов бюджетов, главными администраторами которых являются органы государственной власти Российской Федерации, Центральный банк Российской Федерации, органы управления государственными внебюджетными фондами Российской Федерации и (или) находящиеся в их ведении казенные учреждения;</a:t>
          </a:r>
          <a:endParaRPr lang="ru-RU" sz="18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93D7B39-3E7E-46B5-89CF-1A8CA0680C01}" type="parTrans" cxnId="{9E195273-20CA-4C7F-B9CB-BE358C5A4896}">
      <dgm:prSet/>
      <dgm:spPr/>
      <dgm:t>
        <a:bodyPr/>
        <a:lstStyle/>
        <a:p>
          <a:endParaRPr lang="ru-RU"/>
        </a:p>
      </dgm:t>
    </dgm:pt>
    <dgm:pt modelId="{86EC2B21-8002-4052-8853-A8B367BEF9DB}" type="sibTrans" cxnId="{9E195273-20CA-4C7F-B9CB-BE358C5A4896}">
      <dgm:prSet/>
      <dgm:spPr/>
      <dgm:t>
        <a:bodyPr/>
        <a:lstStyle/>
        <a:p>
          <a:endParaRPr lang="ru-RU"/>
        </a:p>
      </dgm:t>
    </dgm:pt>
    <dgm:pt modelId="{785637D0-0664-4706-8E9B-AE27D4B5C129}">
      <dgm:prSet custT="1"/>
      <dgm:spPr>
        <a:solidFill>
          <a:srgbClr val="FFC000"/>
        </a:solidFill>
      </dgm:spPr>
      <dgm:t>
        <a:bodyPr/>
        <a:lstStyle/>
        <a:p>
          <a:pPr algn="ctr" rtl="0"/>
          <a:endParaRPr lang="ru-RU" sz="1800" dirty="0" smtClean="0">
            <a:latin typeface="Times New Roman" panose="02020603050405020304" pitchFamily="18" charset="0"/>
            <a:cs typeface="Times New Roman" panose="02020603050405020304" pitchFamily="18" charset="0"/>
            <a:hlinkClick xmlns:r="http://schemas.openxmlformats.org/officeDocument/2006/relationships" r:id="rId2"/>
          </a:endParaRPr>
        </a:p>
        <a:p>
          <a:pPr algn="just" rtl="0"/>
          <a:r>
            <a:rPr lang="ru-RU" sz="1800" dirty="0" smtClean="0">
              <a:latin typeface="Times New Roman" panose="02020603050405020304" pitchFamily="18" charset="0"/>
              <a:cs typeface="Times New Roman" panose="02020603050405020304" pitchFamily="18" charset="0"/>
              <a:hlinkClick xmlns:r="http://schemas.openxmlformats.org/officeDocument/2006/relationships" r:id="rId2"/>
            </a:rPr>
            <a:t>приложение № 2</a:t>
          </a:r>
          <a:r>
            <a:rPr lang="ru-RU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. Коды главных администраторов доходов бюджетов бюджетной системы Российской Федерации;</a:t>
          </a:r>
          <a:endParaRPr lang="ru-RU" sz="18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ADE21ECD-07D2-4A60-A047-10F1380AEC13}" type="parTrans" cxnId="{0898FE03-23CD-43E3-B32F-E48BC2F3FFBE}">
      <dgm:prSet/>
      <dgm:spPr/>
      <dgm:t>
        <a:bodyPr/>
        <a:lstStyle/>
        <a:p>
          <a:endParaRPr lang="ru-RU"/>
        </a:p>
      </dgm:t>
    </dgm:pt>
    <dgm:pt modelId="{AB546F78-BFDF-410A-A767-A5B61ED923E0}" type="sibTrans" cxnId="{0898FE03-23CD-43E3-B32F-E48BC2F3FFBE}">
      <dgm:prSet/>
      <dgm:spPr/>
      <dgm:t>
        <a:bodyPr/>
        <a:lstStyle/>
        <a:p>
          <a:endParaRPr lang="ru-RU"/>
        </a:p>
      </dgm:t>
    </dgm:pt>
    <dgm:pt modelId="{35904608-0374-4165-AFB0-37C96227EFB5}">
      <dgm:prSet custT="1"/>
      <dgm:spPr>
        <a:solidFill>
          <a:srgbClr val="CCCCFF"/>
        </a:solidFill>
      </dgm:spPr>
      <dgm:t>
        <a:bodyPr/>
        <a:lstStyle/>
        <a:p>
          <a:pPr algn="just" rtl="0"/>
          <a:r>
            <a:rPr lang="ru-RU" sz="1800" dirty="0" smtClean="0">
              <a:latin typeface="Times New Roman" panose="02020603050405020304" pitchFamily="18" charset="0"/>
              <a:cs typeface="Times New Roman" panose="02020603050405020304" pitchFamily="18" charset="0"/>
              <a:hlinkClick xmlns:r="http://schemas.openxmlformats.org/officeDocument/2006/relationships" r:id="rId3"/>
            </a:rPr>
            <a:t>приложение № 3</a:t>
          </a:r>
          <a:r>
            <a:rPr lang="ru-RU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. Коды главных администраторов доходов бюджетов бюджетной системы Российской Федерации и видов (подвидов) доходов бюджетов с соответствующими им кодами аналитической группы подвидов </a:t>
          </a:r>
          <a:r>
            <a:rPr lang="ru-RU" sz="1800" smtClean="0">
              <a:latin typeface="Times New Roman" panose="02020603050405020304" pitchFamily="18" charset="0"/>
              <a:cs typeface="Times New Roman" panose="02020603050405020304" pitchFamily="18" charset="0"/>
            </a:rPr>
            <a:t>доходов </a:t>
          </a:r>
          <a:r>
            <a:rPr lang="ru-RU" sz="1800" smtClean="0">
              <a:latin typeface="Times New Roman" panose="02020603050405020304" pitchFamily="18" charset="0"/>
              <a:cs typeface="Times New Roman" panose="02020603050405020304" pitchFamily="18" charset="0"/>
            </a:rPr>
            <a:t>бюджетов;</a:t>
          </a:r>
          <a:endParaRPr lang="ru-RU" sz="18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365567FC-4464-486E-9439-9B65EE6F1376}" type="parTrans" cxnId="{41315687-2B97-4492-8F78-F00A830336AA}">
      <dgm:prSet/>
      <dgm:spPr/>
      <dgm:t>
        <a:bodyPr/>
        <a:lstStyle/>
        <a:p>
          <a:endParaRPr lang="ru-RU"/>
        </a:p>
      </dgm:t>
    </dgm:pt>
    <dgm:pt modelId="{C5A32D7E-E91B-496A-9997-C51A6B6D87B9}" type="sibTrans" cxnId="{41315687-2B97-4492-8F78-F00A830336AA}">
      <dgm:prSet/>
      <dgm:spPr/>
      <dgm:t>
        <a:bodyPr/>
        <a:lstStyle/>
        <a:p>
          <a:endParaRPr lang="ru-RU"/>
        </a:p>
      </dgm:t>
    </dgm:pt>
    <dgm:pt modelId="{081D4E35-CACC-4FE0-A83A-5810BCF167F7}" type="pres">
      <dgm:prSet presAssocID="{1FD65C97-C409-443F-B573-706A53685E78}" presName="Name0" presStyleCnt="0">
        <dgm:presLayoutVars>
          <dgm:chMax val="7"/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27411F7-6FC5-4C3D-AEC1-142A71134B8C}" type="pres">
      <dgm:prSet presAssocID="{503235FA-9BF3-4596-8DE2-B1EE05BEC5CB}" presName="circle1" presStyleLbl="node1" presStyleIdx="0" presStyleCnt="4"/>
      <dgm:spPr/>
    </dgm:pt>
    <dgm:pt modelId="{5693D161-920B-4363-8480-64C5E6A21FB9}" type="pres">
      <dgm:prSet presAssocID="{503235FA-9BF3-4596-8DE2-B1EE05BEC5CB}" presName="space" presStyleCnt="0"/>
      <dgm:spPr/>
    </dgm:pt>
    <dgm:pt modelId="{3B59E030-5E8D-4A7A-9400-967C7768AE7D}" type="pres">
      <dgm:prSet presAssocID="{503235FA-9BF3-4596-8DE2-B1EE05BEC5CB}" presName="rect1" presStyleLbl="alignAcc1" presStyleIdx="0" presStyleCnt="4" custLinFactNeighborX="122"/>
      <dgm:spPr/>
      <dgm:t>
        <a:bodyPr/>
        <a:lstStyle/>
        <a:p>
          <a:endParaRPr lang="ru-RU"/>
        </a:p>
      </dgm:t>
    </dgm:pt>
    <dgm:pt modelId="{D85DBE4C-0C67-4A5F-BFC8-891F817E6EB5}" type="pres">
      <dgm:prSet presAssocID="{B1A9FC7C-B2C4-4E14-891B-DDE234BF89C3}" presName="vertSpace2" presStyleLbl="node1" presStyleIdx="0" presStyleCnt="4"/>
      <dgm:spPr/>
    </dgm:pt>
    <dgm:pt modelId="{A8C42CF5-10C7-430B-B9DC-B783AF3F0F4B}" type="pres">
      <dgm:prSet presAssocID="{B1A9FC7C-B2C4-4E14-891B-DDE234BF89C3}" presName="circle2" presStyleLbl="node1" presStyleIdx="1" presStyleCnt="4" custLinFactNeighborX="-1021" custLinFactNeighborY="1479"/>
      <dgm:spPr/>
    </dgm:pt>
    <dgm:pt modelId="{0B7C09D6-E5CC-433A-A9EC-904667899128}" type="pres">
      <dgm:prSet presAssocID="{B1A9FC7C-B2C4-4E14-891B-DDE234BF89C3}" presName="rect2" presStyleLbl="alignAcc1" presStyleIdx="1" presStyleCnt="4" custScaleY="107856" custLinFactNeighborX="0" custLinFactNeighborY="2852"/>
      <dgm:spPr/>
      <dgm:t>
        <a:bodyPr/>
        <a:lstStyle/>
        <a:p>
          <a:endParaRPr lang="ru-RU"/>
        </a:p>
      </dgm:t>
    </dgm:pt>
    <dgm:pt modelId="{3010F8F1-7165-498C-8CFC-237D48B041FF}" type="pres">
      <dgm:prSet presAssocID="{785637D0-0664-4706-8E9B-AE27D4B5C129}" presName="vertSpace3" presStyleLbl="node1" presStyleIdx="1" presStyleCnt="4"/>
      <dgm:spPr/>
    </dgm:pt>
    <dgm:pt modelId="{D8B7549E-1C05-47EE-BC9B-551BCF82A881}" type="pres">
      <dgm:prSet presAssocID="{785637D0-0664-4706-8E9B-AE27D4B5C129}" presName="circle3" presStyleLbl="node1" presStyleIdx="2" presStyleCnt="4"/>
      <dgm:spPr/>
    </dgm:pt>
    <dgm:pt modelId="{E604B23F-EA48-455F-AF1D-48150DB26EB0}" type="pres">
      <dgm:prSet presAssocID="{785637D0-0664-4706-8E9B-AE27D4B5C129}" presName="rect3" presStyleLbl="alignAcc1" presStyleIdx="2" presStyleCnt="4" custScaleX="100000" custScaleY="38416" custLinFactNeighborX="-212" custLinFactNeighborY="-2987"/>
      <dgm:spPr/>
      <dgm:t>
        <a:bodyPr/>
        <a:lstStyle/>
        <a:p>
          <a:endParaRPr lang="ru-RU"/>
        </a:p>
      </dgm:t>
    </dgm:pt>
    <dgm:pt modelId="{D50F5352-B2A9-435C-BF80-9886944EE4D3}" type="pres">
      <dgm:prSet presAssocID="{35904608-0374-4165-AFB0-37C96227EFB5}" presName="vertSpace4" presStyleLbl="node1" presStyleIdx="2" presStyleCnt="4"/>
      <dgm:spPr/>
    </dgm:pt>
    <dgm:pt modelId="{410C283D-B4ED-42BB-971D-DE49D2B09944}" type="pres">
      <dgm:prSet presAssocID="{35904608-0374-4165-AFB0-37C96227EFB5}" presName="circle4" presStyleLbl="node1" presStyleIdx="3" presStyleCnt="4"/>
      <dgm:spPr/>
    </dgm:pt>
    <dgm:pt modelId="{164D9C1D-4A33-48C3-8F75-640FDC9FE8A4}" type="pres">
      <dgm:prSet presAssocID="{35904608-0374-4165-AFB0-37C96227EFB5}" presName="rect4" presStyleLbl="alignAcc1" presStyleIdx="3" presStyleCnt="4" custScaleX="100000" custScaleY="88009" custLinFactNeighborX="-133" custLinFactNeighborY="44356"/>
      <dgm:spPr/>
      <dgm:t>
        <a:bodyPr/>
        <a:lstStyle/>
        <a:p>
          <a:endParaRPr lang="ru-RU"/>
        </a:p>
      </dgm:t>
    </dgm:pt>
    <dgm:pt modelId="{A1D14AD0-0A29-41A1-AE6D-D6620FC41118}" type="pres">
      <dgm:prSet presAssocID="{503235FA-9BF3-4596-8DE2-B1EE05BEC5CB}" presName="rect1ParTxNoCh" presStyleLbl="alignAcc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6AE4C99-F239-459F-980E-C92C54CFFE1C}" type="pres">
      <dgm:prSet presAssocID="{B1A9FC7C-B2C4-4E14-891B-DDE234BF89C3}" presName="rect2ParTxNoCh" presStyleLbl="alignAcc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8FD6A74-3BC7-4692-A8E8-D382737D13CD}" type="pres">
      <dgm:prSet presAssocID="{785637D0-0664-4706-8E9B-AE27D4B5C129}" presName="rect3ParTxNoCh" presStyleLbl="alignAcc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CB52B11-AF31-4C56-A237-B47AF2E6D32C}" type="pres">
      <dgm:prSet presAssocID="{35904608-0374-4165-AFB0-37C96227EFB5}" presName="rect4ParTxNoCh" presStyleLbl="alignAcc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E9442C5-2B9B-4440-A343-050EBF770A01}" type="presOf" srcId="{1FD65C97-C409-443F-B573-706A53685E78}" destId="{081D4E35-CACC-4FE0-A83A-5810BCF167F7}" srcOrd="0" destOrd="0" presId="urn:microsoft.com/office/officeart/2005/8/layout/target3"/>
    <dgm:cxn modelId="{55436D4A-6EC3-43D8-8888-6DBF665D7A31}" srcId="{1FD65C97-C409-443F-B573-706A53685E78}" destId="{503235FA-9BF3-4596-8DE2-B1EE05BEC5CB}" srcOrd="0" destOrd="0" parTransId="{4273A705-B92A-4D9B-A396-696174B58E7B}" sibTransId="{C03D4FC9-FE68-4518-A463-8A178E804CA8}"/>
    <dgm:cxn modelId="{5ECA5EE5-079B-4FF4-82E1-39681DC6A20A}" type="presOf" srcId="{785637D0-0664-4706-8E9B-AE27D4B5C129}" destId="{78FD6A74-3BC7-4692-A8E8-D382737D13CD}" srcOrd="1" destOrd="0" presId="urn:microsoft.com/office/officeart/2005/8/layout/target3"/>
    <dgm:cxn modelId="{1C4D2EEA-B2A9-431B-A5BC-16704C6242B8}" type="presOf" srcId="{785637D0-0664-4706-8E9B-AE27D4B5C129}" destId="{E604B23F-EA48-455F-AF1D-48150DB26EB0}" srcOrd="0" destOrd="0" presId="urn:microsoft.com/office/officeart/2005/8/layout/target3"/>
    <dgm:cxn modelId="{736BCC66-2FEC-416E-8E38-66F2E90DFD9D}" type="presOf" srcId="{503235FA-9BF3-4596-8DE2-B1EE05BEC5CB}" destId="{3B59E030-5E8D-4A7A-9400-967C7768AE7D}" srcOrd="0" destOrd="0" presId="urn:microsoft.com/office/officeart/2005/8/layout/target3"/>
    <dgm:cxn modelId="{79A4EED1-FC47-4A44-AC3D-54CE84B17294}" type="presOf" srcId="{35904608-0374-4165-AFB0-37C96227EFB5}" destId="{0CB52B11-AF31-4C56-A237-B47AF2E6D32C}" srcOrd="1" destOrd="0" presId="urn:microsoft.com/office/officeart/2005/8/layout/target3"/>
    <dgm:cxn modelId="{A2FAA358-1BA7-43F6-8EEA-ED101370526A}" type="presOf" srcId="{35904608-0374-4165-AFB0-37C96227EFB5}" destId="{164D9C1D-4A33-48C3-8F75-640FDC9FE8A4}" srcOrd="0" destOrd="0" presId="urn:microsoft.com/office/officeart/2005/8/layout/target3"/>
    <dgm:cxn modelId="{41315687-2B97-4492-8F78-F00A830336AA}" srcId="{1FD65C97-C409-443F-B573-706A53685E78}" destId="{35904608-0374-4165-AFB0-37C96227EFB5}" srcOrd="3" destOrd="0" parTransId="{365567FC-4464-486E-9439-9B65EE6F1376}" sibTransId="{C5A32D7E-E91B-496A-9997-C51A6B6D87B9}"/>
    <dgm:cxn modelId="{5384CAB5-ACF8-461C-A851-5CB35385F929}" type="presOf" srcId="{B1A9FC7C-B2C4-4E14-891B-DDE234BF89C3}" destId="{C6AE4C99-F239-459F-980E-C92C54CFFE1C}" srcOrd="1" destOrd="0" presId="urn:microsoft.com/office/officeart/2005/8/layout/target3"/>
    <dgm:cxn modelId="{9E195273-20CA-4C7F-B9CB-BE358C5A4896}" srcId="{1FD65C97-C409-443F-B573-706A53685E78}" destId="{B1A9FC7C-B2C4-4E14-891B-DDE234BF89C3}" srcOrd="1" destOrd="0" parTransId="{193D7B39-3E7E-46B5-89CF-1A8CA0680C01}" sibTransId="{86EC2B21-8002-4052-8853-A8B367BEF9DB}"/>
    <dgm:cxn modelId="{EB0F292E-287C-4C37-8AB3-7BADBECB62EC}" type="presOf" srcId="{B1A9FC7C-B2C4-4E14-891B-DDE234BF89C3}" destId="{0B7C09D6-E5CC-433A-A9EC-904667899128}" srcOrd="0" destOrd="0" presId="urn:microsoft.com/office/officeart/2005/8/layout/target3"/>
    <dgm:cxn modelId="{0898FE03-23CD-43E3-B32F-E48BC2F3FFBE}" srcId="{1FD65C97-C409-443F-B573-706A53685E78}" destId="{785637D0-0664-4706-8E9B-AE27D4B5C129}" srcOrd="2" destOrd="0" parTransId="{ADE21ECD-07D2-4A60-A047-10F1380AEC13}" sibTransId="{AB546F78-BFDF-410A-A767-A5B61ED923E0}"/>
    <dgm:cxn modelId="{C0C54519-8386-41BA-AA45-16AD94F6EB3F}" type="presOf" srcId="{503235FA-9BF3-4596-8DE2-B1EE05BEC5CB}" destId="{A1D14AD0-0A29-41A1-AE6D-D6620FC41118}" srcOrd="1" destOrd="0" presId="urn:microsoft.com/office/officeart/2005/8/layout/target3"/>
    <dgm:cxn modelId="{E0B9E74D-C091-474D-95FC-C0FE587F5E03}" type="presParOf" srcId="{081D4E35-CACC-4FE0-A83A-5810BCF167F7}" destId="{127411F7-6FC5-4C3D-AEC1-142A71134B8C}" srcOrd="0" destOrd="0" presId="urn:microsoft.com/office/officeart/2005/8/layout/target3"/>
    <dgm:cxn modelId="{84FE3BC5-ABDE-47C6-8D4E-0D69A28C39B7}" type="presParOf" srcId="{081D4E35-CACC-4FE0-A83A-5810BCF167F7}" destId="{5693D161-920B-4363-8480-64C5E6A21FB9}" srcOrd="1" destOrd="0" presId="urn:microsoft.com/office/officeart/2005/8/layout/target3"/>
    <dgm:cxn modelId="{C3EBE540-29DC-4BDF-BEA6-E21F6D6A9ACD}" type="presParOf" srcId="{081D4E35-CACC-4FE0-A83A-5810BCF167F7}" destId="{3B59E030-5E8D-4A7A-9400-967C7768AE7D}" srcOrd="2" destOrd="0" presId="urn:microsoft.com/office/officeart/2005/8/layout/target3"/>
    <dgm:cxn modelId="{02566EA8-D4E6-4B40-BAAB-2DFC9F1C8170}" type="presParOf" srcId="{081D4E35-CACC-4FE0-A83A-5810BCF167F7}" destId="{D85DBE4C-0C67-4A5F-BFC8-891F817E6EB5}" srcOrd="3" destOrd="0" presId="urn:microsoft.com/office/officeart/2005/8/layout/target3"/>
    <dgm:cxn modelId="{88C716B9-258D-471B-A0F6-651098FC4725}" type="presParOf" srcId="{081D4E35-CACC-4FE0-A83A-5810BCF167F7}" destId="{A8C42CF5-10C7-430B-B9DC-B783AF3F0F4B}" srcOrd="4" destOrd="0" presId="urn:microsoft.com/office/officeart/2005/8/layout/target3"/>
    <dgm:cxn modelId="{72B4DFEF-C45E-4549-B016-BD18078C1E15}" type="presParOf" srcId="{081D4E35-CACC-4FE0-A83A-5810BCF167F7}" destId="{0B7C09D6-E5CC-433A-A9EC-904667899128}" srcOrd="5" destOrd="0" presId="urn:microsoft.com/office/officeart/2005/8/layout/target3"/>
    <dgm:cxn modelId="{E38D7CD1-561A-4AAF-9D45-FB2A19FDA277}" type="presParOf" srcId="{081D4E35-CACC-4FE0-A83A-5810BCF167F7}" destId="{3010F8F1-7165-498C-8CFC-237D48B041FF}" srcOrd="6" destOrd="0" presId="urn:microsoft.com/office/officeart/2005/8/layout/target3"/>
    <dgm:cxn modelId="{937ECBF1-D8CF-4DAA-AFEF-351FE42F0B37}" type="presParOf" srcId="{081D4E35-CACC-4FE0-A83A-5810BCF167F7}" destId="{D8B7549E-1C05-47EE-BC9B-551BCF82A881}" srcOrd="7" destOrd="0" presId="urn:microsoft.com/office/officeart/2005/8/layout/target3"/>
    <dgm:cxn modelId="{1854B7A3-4564-439E-ABB3-DB98DE4AFB9A}" type="presParOf" srcId="{081D4E35-CACC-4FE0-A83A-5810BCF167F7}" destId="{E604B23F-EA48-455F-AF1D-48150DB26EB0}" srcOrd="8" destOrd="0" presId="urn:microsoft.com/office/officeart/2005/8/layout/target3"/>
    <dgm:cxn modelId="{FC8DDEFF-1F37-4CC0-8296-51EF4F45B188}" type="presParOf" srcId="{081D4E35-CACC-4FE0-A83A-5810BCF167F7}" destId="{D50F5352-B2A9-435C-BF80-9886944EE4D3}" srcOrd="9" destOrd="0" presId="urn:microsoft.com/office/officeart/2005/8/layout/target3"/>
    <dgm:cxn modelId="{E7B6046E-8644-454D-92E9-9B300B45B5F9}" type="presParOf" srcId="{081D4E35-CACC-4FE0-A83A-5810BCF167F7}" destId="{410C283D-B4ED-42BB-971D-DE49D2B09944}" srcOrd="10" destOrd="0" presId="urn:microsoft.com/office/officeart/2005/8/layout/target3"/>
    <dgm:cxn modelId="{23924A83-062E-42D5-B593-AFB3D41CB73A}" type="presParOf" srcId="{081D4E35-CACC-4FE0-A83A-5810BCF167F7}" destId="{164D9C1D-4A33-48C3-8F75-640FDC9FE8A4}" srcOrd="11" destOrd="0" presId="urn:microsoft.com/office/officeart/2005/8/layout/target3"/>
    <dgm:cxn modelId="{EA7492BE-448C-40E1-8315-9BB29ACA6B83}" type="presParOf" srcId="{081D4E35-CACC-4FE0-A83A-5810BCF167F7}" destId="{A1D14AD0-0A29-41A1-AE6D-D6620FC41118}" srcOrd="12" destOrd="0" presId="urn:microsoft.com/office/officeart/2005/8/layout/target3"/>
    <dgm:cxn modelId="{1AD81D29-FA1F-4FA0-9870-85DAE74DE84C}" type="presParOf" srcId="{081D4E35-CACC-4FE0-A83A-5810BCF167F7}" destId="{C6AE4C99-F239-459F-980E-C92C54CFFE1C}" srcOrd="13" destOrd="0" presId="urn:microsoft.com/office/officeart/2005/8/layout/target3"/>
    <dgm:cxn modelId="{210F3DF3-F312-47FB-B664-7F46066DD676}" type="presParOf" srcId="{081D4E35-CACC-4FE0-A83A-5810BCF167F7}" destId="{78FD6A74-3BC7-4692-A8E8-D382737D13CD}" srcOrd="14" destOrd="0" presId="urn:microsoft.com/office/officeart/2005/8/layout/target3"/>
    <dgm:cxn modelId="{5F5F936B-3D8B-40C6-8861-333D25A6BCB6}" type="presParOf" srcId="{081D4E35-CACC-4FE0-A83A-5810BCF167F7}" destId="{0CB52B11-AF31-4C56-A237-B47AF2E6D32C}" srcOrd="15" destOrd="0" presId="urn:microsoft.com/office/officeart/2005/8/layout/target3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3AB800CA-5AA4-4DCB-95B5-F625FB359C27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15E9D6A9-8482-4EEC-80A9-2BCCCE1D49ED}">
      <dgm:prSet/>
      <dgm:spPr>
        <a:solidFill>
          <a:schemeClr val="accent6">
            <a:lumMod val="60000"/>
            <a:lumOff val="40000"/>
          </a:schemeClr>
        </a:solidFill>
      </dgm:spPr>
      <dgm:t>
        <a:bodyPr/>
        <a:lstStyle/>
        <a:p>
          <a:pPr rtl="0"/>
          <a:r>
            <a:rPr lang="ru-RU" b="0" u="none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Для формирования классификации источников финансирования дефицита бюджета предназначены приложения с № 4 по № 6, содержащие коды: видов источников финансирования дефицитов бюджетов (ИФДБ); главных администраторов ИФДБ; главных администраторов в сочетании с кодами групп, подгрупп, статей, аналитической группы вида ИФДБ. </a:t>
          </a:r>
          <a:endParaRPr lang="ru-RU" b="0" u="none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2C0F4986-97A2-40B2-B745-ACF07026631A}" type="parTrans" cxnId="{EC1E04CE-2141-4F85-8088-9F405F184D97}">
      <dgm:prSet/>
      <dgm:spPr/>
      <dgm:t>
        <a:bodyPr/>
        <a:lstStyle/>
        <a:p>
          <a:endParaRPr lang="ru-RU"/>
        </a:p>
      </dgm:t>
    </dgm:pt>
    <dgm:pt modelId="{22007254-640C-47C1-9F19-86B1D6960A65}" type="sibTrans" cxnId="{EC1E04CE-2141-4F85-8088-9F405F184D97}">
      <dgm:prSet/>
      <dgm:spPr/>
      <dgm:t>
        <a:bodyPr/>
        <a:lstStyle/>
        <a:p>
          <a:endParaRPr lang="ru-RU"/>
        </a:p>
      </dgm:t>
    </dgm:pt>
    <dgm:pt modelId="{86D2D311-C84F-4257-BA29-A2FFF9B9BBE0}" type="pres">
      <dgm:prSet presAssocID="{3AB800CA-5AA4-4DCB-95B5-F625FB359C27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A080DD39-7CC5-4471-AFF5-9BD291B96B6C}" type="pres">
      <dgm:prSet presAssocID="{15E9D6A9-8482-4EEC-80A9-2BCCCE1D49ED}" presName="parentText" presStyleLbl="node1" presStyleIdx="0" presStyleCnt="1" custLinFactNeighborX="2003" custLinFactNeighborY="-1009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EC1E04CE-2141-4F85-8088-9F405F184D97}" srcId="{3AB800CA-5AA4-4DCB-95B5-F625FB359C27}" destId="{15E9D6A9-8482-4EEC-80A9-2BCCCE1D49ED}" srcOrd="0" destOrd="0" parTransId="{2C0F4986-97A2-40B2-B745-ACF07026631A}" sibTransId="{22007254-640C-47C1-9F19-86B1D6960A65}"/>
    <dgm:cxn modelId="{A66B5C80-37CD-4103-9711-83F2CD92126D}" type="presOf" srcId="{15E9D6A9-8482-4EEC-80A9-2BCCCE1D49ED}" destId="{A080DD39-7CC5-4471-AFF5-9BD291B96B6C}" srcOrd="0" destOrd="0" presId="urn:microsoft.com/office/officeart/2005/8/layout/vList2"/>
    <dgm:cxn modelId="{DC1CD7C4-B76F-4F0B-B845-D2DDAD3CB8E1}" type="presOf" srcId="{3AB800CA-5AA4-4DCB-95B5-F625FB359C27}" destId="{86D2D311-C84F-4257-BA29-A2FFF9B9BBE0}" srcOrd="0" destOrd="0" presId="urn:microsoft.com/office/officeart/2005/8/layout/vList2"/>
    <dgm:cxn modelId="{22EBEABD-447F-430F-AF05-0F7493EFC728}" type="presParOf" srcId="{86D2D311-C84F-4257-BA29-A2FFF9B9BBE0}" destId="{A080DD39-7CC5-4471-AFF5-9BD291B96B6C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8963A587-3ECE-4D18-BCC2-A5CD8D004C69}" type="doc">
      <dgm:prSet loTypeId="urn:microsoft.com/office/officeart/2005/8/layout/target3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6903F04B-3142-42EA-9865-068D392B7A92}">
      <dgm:prSet/>
      <dgm:spPr>
        <a:solidFill>
          <a:schemeClr val="accent4">
            <a:lumMod val="60000"/>
            <a:lumOff val="40000"/>
          </a:schemeClr>
        </a:solidFill>
      </dgm:spPr>
      <dgm:t>
        <a:bodyPr/>
        <a:lstStyle/>
        <a:p>
          <a:pPr algn="just" rtl="0"/>
          <a:r>
            <a:rPr lang="ru-RU" dirty="0" smtClean="0">
              <a:latin typeface="Times New Roman" panose="02020603050405020304" pitchFamily="18" charset="0"/>
              <a:cs typeface="Times New Roman" panose="02020603050405020304" pitchFamily="18" charset="0"/>
              <a:hlinkClick xmlns:r="http://schemas.openxmlformats.org/officeDocument/2006/relationships" r:id="rId1"/>
            </a:rPr>
            <a:t>приложение № 4</a:t>
          </a:r>
          <a:r>
            <a:rPr lang="ru-RU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. Перечень кодов видов источников финансирования дефицитов бюджетов, главными администраторами которых являются органы государственной власти Российской Федерации, органы управления государственными внебюджетными фондами Российской Федерации и (или) находящиеся в их ведении казенные учреждения;</a:t>
          </a:r>
          <a:endParaRPr lang="ru-RU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E139BCA4-1D47-4C11-A239-8AA3CFA1F6D6}" type="parTrans" cxnId="{D80BD10A-2C84-4518-8DC4-F210DD9052C5}">
      <dgm:prSet/>
      <dgm:spPr/>
      <dgm:t>
        <a:bodyPr/>
        <a:lstStyle/>
        <a:p>
          <a:endParaRPr lang="ru-RU"/>
        </a:p>
      </dgm:t>
    </dgm:pt>
    <dgm:pt modelId="{81066F94-4B6C-42FF-9698-44D640208DFC}" type="sibTrans" cxnId="{D80BD10A-2C84-4518-8DC4-F210DD9052C5}">
      <dgm:prSet/>
      <dgm:spPr/>
      <dgm:t>
        <a:bodyPr/>
        <a:lstStyle/>
        <a:p>
          <a:endParaRPr lang="ru-RU"/>
        </a:p>
      </dgm:t>
    </dgm:pt>
    <dgm:pt modelId="{EC935C0E-F95F-4136-91D4-A983C6C13EDD}">
      <dgm:prSet/>
      <dgm:spPr/>
      <dgm:t>
        <a:bodyPr/>
        <a:lstStyle/>
        <a:p>
          <a:pPr algn="just" rtl="0"/>
          <a:r>
            <a:rPr lang="ru-RU" dirty="0" smtClean="0">
              <a:latin typeface="Times New Roman" panose="02020603050405020304" pitchFamily="18" charset="0"/>
              <a:cs typeface="Times New Roman" panose="02020603050405020304" pitchFamily="18" charset="0"/>
              <a:hlinkClick xmlns:r="http://schemas.openxmlformats.org/officeDocument/2006/relationships" r:id="rId2"/>
            </a:rPr>
            <a:t>приложение № 5</a:t>
          </a:r>
          <a:r>
            <a:rPr lang="ru-RU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. Коды главных администраторов источников финансирования дефицитов федерального бюджета и бюджетов государственных внебюджетных фондов Российской Федерации;</a:t>
          </a:r>
          <a:endParaRPr lang="ru-RU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99B24BC1-2180-47F6-95D4-0402FDD709E2}" type="parTrans" cxnId="{AE25D5EB-D7BC-4C42-AEFE-081298736704}">
      <dgm:prSet/>
      <dgm:spPr/>
      <dgm:t>
        <a:bodyPr/>
        <a:lstStyle/>
        <a:p>
          <a:endParaRPr lang="ru-RU"/>
        </a:p>
      </dgm:t>
    </dgm:pt>
    <dgm:pt modelId="{D12A2A5E-B063-4513-9A13-A5D62C63EFAB}" type="sibTrans" cxnId="{AE25D5EB-D7BC-4C42-AEFE-081298736704}">
      <dgm:prSet/>
      <dgm:spPr/>
      <dgm:t>
        <a:bodyPr/>
        <a:lstStyle/>
        <a:p>
          <a:endParaRPr lang="ru-RU"/>
        </a:p>
      </dgm:t>
    </dgm:pt>
    <dgm:pt modelId="{C5E75597-6A97-4599-8892-12CF3657C867}" type="pres">
      <dgm:prSet presAssocID="{8963A587-3ECE-4D18-BCC2-A5CD8D004C69}" presName="Name0" presStyleCnt="0">
        <dgm:presLayoutVars>
          <dgm:chMax val="7"/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3D29517-95A8-40D1-9411-E2E4CD85942A}" type="pres">
      <dgm:prSet presAssocID="{6903F04B-3142-42EA-9865-068D392B7A92}" presName="circle1" presStyleLbl="node1" presStyleIdx="0" presStyleCnt="2"/>
      <dgm:spPr/>
    </dgm:pt>
    <dgm:pt modelId="{37C052D4-023F-49F3-BABF-8D770C105540}" type="pres">
      <dgm:prSet presAssocID="{6903F04B-3142-42EA-9865-068D392B7A92}" presName="space" presStyleCnt="0"/>
      <dgm:spPr/>
    </dgm:pt>
    <dgm:pt modelId="{4ECFFC9B-F86B-4222-8A48-C72C0CC2B1CD}" type="pres">
      <dgm:prSet presAssocID="{6903F04B-3142-42EA-9865-068D392B7A92}" presName="rect1" presStyleLbl="alignAcc1" presStyleIdx="0" presStyleCnt="2"/>
      <dgm:spPr/>
      <dgm:t>
        <a:bodyPr/>
        <a:lstStyle/>
        <a:p>
          <a:endParaRPr lang="ru-RU"/>
        </a:p>
      </dgm:t>
    </dgm:pt>
    <dgm:pt modelId="{4B5F082D-34CD-42AB-8EBF-19193D686411}" type="pres">
      <dgm:prSet presAssocID="{EC935C0E-F95F-4136-91D4-A983C6C13EDD}" presName="vertSpace2" presStyleLbl="node1" presStyleIdx="0" presStyleCnt="2"/>
      <dgm:spPr/>
    </dgm:pt>
    <dgm:pt modelId="{8A793B9F-1AB5-491C-BDE9-429B0DB7DACA}" type="pres">
      <dgm:prSet presAssocID="{EC935C0E-F95F-4136-91D4-A983C6C13EDD}" presName="circle2" presStyleLbl="node1" presStyleIdx="1" presStyleCnt="2"/>
      <dgm:spPr/>
    </dgm:pt>
    <dgm:pt modelId="{CB15B441-E28F-4A63-A47D-A0A2EFB658AB}" type="pres">
      <dgm:prSet presAssocID="{EC935C0E-F95F-4136-91D4-A983C6C13EDD}" presName="rect2" presStyleLbl="alignAcc1" presStyleIdx="1" presStyleCnt="2"/>
      <dgm:spPr/>
      <dgm:t>
        <a:bodyPr/>
        <a:lstStyle/>
        <a:p>
          <a:endParaRPr lang="ru-RU"/>
        </a:p>
      </dgm:t>
    </dgm:pt>
    <dgm:pt modelId="{F9CCB9C4-D41A-4363-8518-A9F3EE986E36}" type="pres">
      <dgm:prSet presAssocID="{6903F04B-3142-42EA-9865-068D392B7A92}" presName="rect1ParTxNoCh" presStyleLbl="alignAcc1" presStyleIdx="1" presStyleCnt="2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6ACDAE2-AC94-4B28-8C55-5898F0167249}" type="pres">
      <dgm:prSet presAssocID="{EC935C0E-F95F-4136-91D4-A983C6C13EDD}" presName="rect2ParTxNoCh" presStyleLbl="alignAcc1" presStyleIdx="1" presStyleCnt="2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CA7DF7C4-E44A-4CD0-BAEE-1430376B0159}" type="presOf" srcId="{8963A587-3ECE-4D18-BCC2-A5CD8D004C69}" destId="{C5E75597-6A97-4599-8892-12CF3657C867}" srcOrd="0" destOrd="0" presId="urn:microsoft.com/office/officeart/2005/8/layout/target3"/>
    <dgm:cxn modelId="{AE25D5EB-D7BC-4C42-AEFE-081298736704}" srcId="{8963A587-3ECE-4D18-BCC2-A5CD8D004C69}" destId="{EC935C0E-F95F-4136-91D4-A983C6C13EDD}" srcOrd="1" destOrd="0" parTransId="{99B24BC1-2180-47F6-95D4-0402FDD709E2}" sibTransId="{D12A2A5E-B063-4513-9A13-A5D62C63EFAB}"/>
    <dgm:cxn modelId="{8FFE9011-9E98-4CBA-9D10-7F7CAF98EFD4}" type="presOf" srcId="{EC935C0E-F95F-4136-91D4-A983C6C13EDD}" destId="{B6ACDAE2-AC94-4B28-8C55-5898F0167249}" srcOrd="1" destOrd="0" presId="urn:microsoft.com/office/officeart/2005/8/layout/target3"/>
    <dgm:cxn modelId="{4D39EA4A-B8D5-4BF4-8576-031FC3753913}" type="presOf" srcId="{6903F04B-3142-42EA-9865-068D392B7A92}" destId="{4ECFFC9B-F86B-4222-8A48-C72C0CC2B1CD}" srcOrd="0" destOrd="0" presId="urn:microsoft.com/office/officeart/2005/8/layout/target3"/>
    <dgm:cxn modelId="{D02CC3DF-AD8E-4AFD-B484-D85A0913C0D6}" type="presOf" srcId="{6903F04B-3142-42EA-9865-068D392B7A92}" destId="{F9CCB9C4-D41A-4363-8518-A9F3EE986E36}" srcOrd="1" destOrd="0" presId="urn:microsoft.com/office/officeart/2005/8/layout/target3"/>
    <dgm:cxn modelId="{6436058C-1F3A-41BB-8823-BF0E16580DE7}" type="presOf" srcId="{EC935C0E-F95F-4136-91D4-A983C6C13EDD}" destId="{CB15B441-E28F-4A63-A47D-A0A2EFB658AB}" srcOrd="0" destOrd="0" presId="urn:microsoft.com/office/officeart/2005/8/layout/target3"/>
    <dgm:cxn modelId="{D80BD10A-2C84-4518-8DC4-F210DD9052C5}" srcId="{8963A587-3ECE-4D18-BCC2-A5CD8D004C69}" destId="{6903F04B-3142-42EA-9865-068D392B7A92}" srcOrd="0" destOrd="0" parTransId="{E139BCA4-1D47-4C11-A239-8AA3CFA1F6D6}" sibTransId="{81066F94-4B6C-42FF-9698-44D640208DFC}"/>
    <dgm:cxn modelId="{7ECA6DA9-11BF-4938-BA53-FC9B3587EBCB}" type="presParOf" srcId="{C5E75597-6A97-4599-8892-12CF3657C867}" destId="{D3D29517-95A8-40D1-9411-E2E4CD85942A}" srcOrd="0" destOrd="0" presId="urn:microsoft.com/office/officeart/2005/8/layout/target3"/>
    <dgm:cxn modelId="{E893EC64-DEB8-44EE-BE5D-FBA98DC83F16}" type="presParOf" srcId="{C5E75597-6A97-4599-8892-12CF3657C867}" destId="{37C052D4-023F-49F3-BABF-8D770C105540}" srcOrd="1" destOrd="0" presId="urn:microsoft.com/office/officeart/2005/8/layout/target3"/>
    <dgm:cxn modelId="{25A4711B-45AB-4EB4-B118-4ECBC654E3A8}" type="presParOf" srcId="{C5E75597-6A97-4599-8892-12CF3657C867}" destId="{4ECFFC9B-F86B-4222-8A48-C72C0CC2B1CD}" srcOrd="2" destOrd="0" presId="urn:microsoft.com/office/officeart/2005/8/layout/target3"/>
    <dgm:cxn modelId="{4F37BD2C-F966-4BF7-A95A-77F136D02DAF}" type="presParOf" srcId="{C5E75597-6A97-4599-8892-12CF3657C867}" destId="{4B5F082D-34CD-42AB-8EBF-19193D686411}" srcOrd="3" destOrd="0" presId="urn:microsoft.com/office/officeart/2005/8/layout/target3"/>
    <dgm:cxn modelId="{E2E37442-3DED-42FF-89FD-62514F9EECB3}" type="presParOf" srcId="{C5E75597-6A97-4599-8892-12CF3657C867}" destId="{8A793B9F-1AB5-491C-BDE9-429B0DB7DACA}" srcOrd="4" destOrd="0" presId="urn:microsoft.com/office/officeart/2005/8/layout/target3"/>
    <dgm:cxn modelId="{6AB1A866-1815-447B-B05D-921A78D32051}" type="presParOf" srcId="{C5E75597-6A97-4599-8892-12CF3657C867}" destId="{CB15B441-E28F-4A63-A47D-A0A2EFB658AB}" srcOrd="5" destOrd="0" presId="urn:microsoft.com/office/officeart/2005/8/layout/target3"/>
    <dgm:cxn modelId="{F10F77F7-8C4E-4349-9835-CF330A428DBA}" type="presParOf" srcId="{C5E75597-6A97-4599-8892-12CF3657C867}" destId="{F9CCB9C4-D41A-4363-8518-A9F3EE986E36}" srcOrd="6" destOrd="0" presId="urn:microsoft.com/office/officeart/2005/8/layout/target3"/>
    <dgm:cxn modelId="{C9939D27-0C37-4075-B26F-2C1CCAB1D615}" type="presParOf" srcId="{C5E75597-6A97-4599-8892-12CF3657C867}" destId="{B6ACDAE2-AC94-4B28-8C55-5898F0167249}" srcOrd="7" destOrd="0" presId="urn:microsoft.com/office/officeart/2005/8/layout/target3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66518283-C05A-4E4F-B414-3ADD7542B627}" type="doc">
      <dgm:prSet loTypeId="urn:microsoft.com/office/officeart/2008/layout/CircularPictureCallout" loCatId="pictur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B773F48E-941C-4913-AE12-1F614660F977}">
      <dgm:prSet custT="1"/>
      <dgm:spPr>
        <a:solidFill>
          <a:schemeClr val="accent4">
            <a:lumMod val="40000"/>
            <a:lumOff val="60000"/>
          </a:schemeClr>
        </a:solidFill>
      </dgm:spPr>
      <dgm:t>
        <a:bodyPr/>
        <a:lstStyle/>
        <a:p>
          <a:pPr rtl="0"/>
          <a:r>
            <a:rPr lang="ru-RU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Перечень и коды целевых статей </a:t>
          </a:r>
          <a:r>
            <a: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ru-RU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расходов федерального бюджета и бюджетов государственных   внебюджетных фондов Российской Федерации указаны в </a:t>
          </a:r>
          <a:r>
            <a:rPr lang="ru-RU" sz="1800" dirty="0" smtClean="0">
              <a:latin typeface="Times New Roman" panose="02020603050405020304" pitchFamily="18" charset="0"/>
              <a:cs typeface="Times New Roman" panose="02020603050405020304" pitchFamily="18" charset="0"/>
              <a:hlinkClick xmlns:r="http://schemas.openxmlformats.org/officeDocument/2006/relationships" r:id="rId1"/>
            </a:rPr>
            <a:t>приложении </a:t>
          </a:r>
          <a:r>
            <a:rPr lang="ru-RU" sz="1800" dirty="0" smtClean="0">
              <a:latin typeface="Times New Roman" panose="02020603050405020304" pitchFamily="18" charset="0"/>
              <a:cs typeface="Times New Roman" panose="02020603050405020304" pitchFamily="18" charset="0"/>
              <a:hlinkClick xmlns:r="http://schemas.openxmlformats.org/officeDocument/2006/relationships" r:id="rId1"/>
            </a:rPr>
            <a:t>№8</a:t>
          </a:r>
          <a:r>
            <a:rPr lang="ru-RU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. </a:t>
          </a:r>
          <a:endParaRPr lang="ru-RU" sz="18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A8E12619-6CB6-4D76-947B-03CFD8086797}" type="parTrans" cxnId="{40962B2C-BBF6-4B84-9AC6-8CAE89DD06E6}">
      <dgm:prSet/>
      <dgm:spPr/>
      <dgm:t>
        <a:bodyPr/>
        <a:lstStyle/>
        <a:p>
          <a:endParaRPr lang="ru-RU"/>
        </a:p>
      </dgm:t>
    </dgm:pt>
    <dgm:pt modelId="{379C3451-A66B-4B17-A432-FCAA36343F56}" type="sibTrans" cxnId="{40962B2C-BBF6-4B84-9AC6-8CAE89DD06E6}">
      <dgm:prSet/>
      <dgm:spPr>
        <a:solidFill>
          <a:schemeClr val="accent6">
            <a:lumMod val="60000"/>
            <a:lumOff val="40000"/>
          </a:schemeClr>
        </a:solidFill>
      </dgm:spPr>
      <dgm:t>
        <a:bodyPr/>
        <a:lstStyle/>
        <a:p>
          <a:endParaRPr lang="ru-RU"/>
        </a:p>
      </dgm:t>
    </dgm:pt>
    <dgm:pt modelId="{EFF93224-A73C-40BA-AE7E-2E4BA88EFB8C}">
      <dgm:prSet custT="1"/>
      <dgm:spPr>
        <a:solidFill>
          <a:srgbClr val="CCCCFF"/>
        </a:solidFill>
      </dgm:spPr>
      <dgm:t>
        <a:bodyPr/>
        <a:lstStyle/>
        <a:p>
          <a:pPr rtl="0"/>
          <a:r>
            <a:rPr lang="ru-RU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Коды направлений расходов целевых статей расходов федерального бюджета и бюджетов государственных внебюджетных фондов Российской Федерации (за исключением кодов направлений расходов на достижение результатов федеральных проектов) указаны в </a:t>
          </a:r>
          <a:r>
            <a:rPr lang="ru-RU" sz="1800" dirty="0" smtClean="0">
              <a:latin typeface="Times New Roman" panose="02020603050405020304" pitchFamily="18" charset="0"/>
              <a:cs typeface="Times New Roman" panose="02020603050405020304" pitchFamily="18" charset="0"/>
              <a:hlinkClick xmlns:r="http://schemas.openxmlformats.org/officeDocument/2006/relationships" r:id="rId2"/>
            </a:rPr>
            <a:t>приложении № 9</a:t>
          </a:r>
          <a:r>
            <a:rPr lang="ru-RU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. </a:t>
          </a:r>
          <a:endParaRPr lang="ru-RU" sz="18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72998E61-DFB7-41D1-AD17-DEC96CA1E3A6}" type="parTrans" cxnId="{9D01CC43-3047-450B-B713-6B73AA7BCD52}">
      <dgm:prSet/>
      <dgm:spPr/>
      <dgm:t>
        <a:bodyPr/>
        <a:lstStyle/>
        <a:p>
          <a:endParaRPr lang="ru-RU"/>
        </a:p>
      </dgm:t>
    </dgm:pt>
    <dgm:pt modelId="{04FDAB2A-7448-4FCE-91C2-D98546B40FAD}" type="sibTrans" cxnId="{9D01CC43-3047-450B-B713-6B73AA7BCD52}">
      <dgm:prSet/>
      <dgm:spPr>
        <a:solidFill>
          <a:schemeClr val="accent6">
            <a:lumMod val="60000"/>
            <a:lumOff val="40000"/>
          </a:schemeClr>
        </a:solidFill>
      </dgm:spPr>
      <dgm:t>
        <a:bodyPr/>
        <a:lstStyle/>
        <a:p>
          <a:endParaRPr lang="ru-RU"/>
        </a:p>
      </dgm:t>
    </dgm:pt>
    <dgm:pt modelId="{F6A8C615-582B-4B6A-9F10-4D00B02B79D7}">
      <dgm:prSet/>
      <dgm:spPr/>
      <dgm:t>
        <a:bodyPr/>
        <a:lstStyle/>
        <a:p>
          <a:pPr rtl="0"/>
          <a:endParaRPr lang="ru-RU"/>
        </a:p>
      </dgm:t>
    </dgm:pt>
    <dgm:pt modelId="{315AD131-B9B6-47D5-A9E5-536139A6F554}" type="parTrans" cxnId="{7E78CD87-E041-4E6F-936F-348E01F0C943}">
      <dgm:prSet/>
      <dgm:spPr/>
      <dgm:t>
        <a:bodyPr/>
        <a:lstStyle/>
        <a:p>
          <a:endParaRPr lang="ru-RU"/>
        </a:p>
      </dgm:t>
    </dgm:pt>
    <dgm:pt modelId="{673DBDE1-098C-4929-AA84-7ACD3F8C2F59}" type="sibTrans" cxnId="{7E78CD87-E041-4E6F-936F-348E01F0C943}">
      <dgm:prSet/>
      <dgm:spPr>
        <a:solidFill>
          <a:schemeClr val="accent6">
            <a:lumMod val="60000"/>
            <a:lumOff val="40000"/>
          </a:schemeClr>
        </a:solidFill>
      </dgm:spPr>
      <dgm:t>
        <a:bodyPr/>
        <a:lstStyle/>
        <a:p>
          <a:endParaRPr lang="ru-RU"/>
        </a:p>
      </dgm:t>
    </dgm:pt>
    <dgm:pt modelId="{2AFC2EF9-95DA-4BAE-8D37-3442CF9BA765}">
      <dgm:prSet custT="1"/>
      <dgm:spPr/>
      <dgm:t>
        <a:bodyPr/>
        <a:lstStyle/>
        <a:p>
          <a:pPr rtl="0"/>
          <a:endParaRPr lang="ru-RU" sz="18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BFB2C49E-4A14-4D42-993A-778823F16EF4}" type="sibTrans" cxnId="{3DF05F4C-6A89-4B36-875C-3836341B0A1A}">
      <dgm:prSet/>
      <dgm:spPr>
        <a:solidFill>
          <a:schemeClr val="accent6">
            <a:lumMod val="60000"/>
            <a:lumOff val="40000"/>
          </a:schemeClr>
        </a:solidFill>
      </dgm:spPr>
      <dgm:t>
        <a:bodyPr/>
        <a:lstStyle/>
        <a:p>
          <a:endParaRPr lang="ru-RU"/>
        </a:p>
      </dgm:t>
    </dgm:pt>
    <dgm:pt modelId="{2266A16C-50A4-4FCE-80F4-253ACAE6D30F}" type="parTrans" cxnId="{3DF05F4C-6A89-4B36-875C-3836341B0A1A}">
      <dgm:prSet/>
      <dgm:spPr/>
      <dgm:t>
        <a:bodyPr/>
        <a:lstStyle/>
        <a:p>
          <a:endParaRPr lang="ru-RU"/>
        </a:p>
      </dgm:t>
    </dgm:pt>
    <dgm:pt modelId="{6746D57E-68AF-494E-97FD-69DBB3D70BC6}" type="pres">
      <dgm:prSet presAssocID="{66518283-C05A-4E4F-B414-3ADD7542B627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ru-RU"/>
        </a:p>
      </dgm:t>
    </dgm:pt>
    <dgm:pt modelId="{CEA0D51F-1BAB-47F6-BC09-0813DD24CA82}" type="pres">
      <dgm:prSet presAssocID="{66518283-C05A-4E4F-B414-3ADD7542B627}" presName="Name1" presStyleCnt="0"/>
      <dgm:spPr/>
    </dgm:pt>
    <dgm:pt modelId="{939DDE72-B61A-458D-853D-48C63F7B9CF8}" type="pres">
      <dgm:prSet presAssocID="{BFB2C49E-4A14-4D42-993A-778823F16EF4}" presName="picture_1" presStyleCnt="0"/>
      <dgm:spPr/>
    </dgm:pt>
    <dgm:pt modelId="{5734B610-96FA-43C4-9CA2-343E7A556A66}" type="pres">
      <dgm:prSet presAssocID="{BFB2C49E-4A14-4D42-993A-778823F16EF4}" presName="pictureRepeatNode" presStyleLbl="alignImgPlace1" presStyleIdx="0" presStyleCnt="4" custLinFactNeighborX="-2" custLinFactNeighborY="-2693"/>
      <dgm:spPr/>
      <dgm:t>
        <a:bodyPr/>
        <a:lstStyle/>
        <a:p>
          <a:endParaRPr lang="ru-RU"/>
        </a:p>
      </dgm:t>
    </dgm:pt>
    <dgm:pt modelId="{3E6CE69F-AEF2-424E-A92A-58EC9009E644}" type="pres">
      <dgm:prSet presAssocID="{2AFC2EF9-95DA-4BAE-8D37-3442CF9BA765}" presName="text_1" presStyleLbl="node1" presStyleIdx="0" presStyleCnt="0" custScaleX="152650" custScaleY="101436" custLinFactX="100000" custLinFactNeighborX="145533" custLinFactNeighborY="4470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45C28AD-9C6F-4C16-A2A4-4AEB135C768F}" type="pres">
      <dgm:prSet presAssocID="{379C3451-A66B-4B17-A432-FCAA36343F56}" presName="picture_2" presStyleCnt="0"/>
      <dgm:spPr/>
    </dgm:pt>
    <dgm:pt modelId="{38FB783F-250A-465A-A27E-9486F42F7F88}" type="pres">
      <dgm:prSet presAssocID="{379C3451-A66B-4B17-A432-FCAA36343F56}" presName="pictureRepeatNode" presStyleLbl="alignImgPlace1" presStyleIdx="1" presStyleCnt="4" custScaleX="45478" custScaleY="44509" custLinFactNeighborX="-14059" custLinFactNeighborY="-1562"/>
      <dgm:spPr/>
      <dgm:t>
        <a:bodyPr/>
        <a:lstStyle/>
        <a:p>
          <a:endParaRPr lang="ru-RU"/>
        </a:p>
      </dgm:t>
    </dgm:pt>
    <dgm:pt modelId="{D9335CDA-0FE9-41AD-9320-2044C6ECDC97}" type="pres">
      <dgm:prSet presAssocID="{B773F48E-941C-4913-AE12-1F614660F977}" presName="line_2" presStyleLbl="parChTrans1D1" presStyleIdx="0" presStyleCnt="3"/>
      <dgm:spPr/>
    </dgm:pt>
    <dgm:pt modelId="{E634CF53-2A4C-4F38-8519-A1F827915864}" type="pres">
      <dgm:prSet presAssocID="{B773F48E-941C-4913-AE12-1F614660F977}" presName="textparent_2" presStyleLbl="node1" presStyleIdx="0" presStyleCnt="0"/>
      <dgm:spPr/>
    </dgm:pt>
    <dgm:pt modelId="{8BE79EBA-95AF-42B5-883C-28007E9D8230}" type="pres">
      <dgm:prSet presAssocID="{B773F48E-941C-4913-AE12-1F614660F977}" presName="text_2" presStyleLbl="revTx" presStyleIdx="0" presStyleCnt="3" custScaleX="2000000" custScaleY="111689" custLinFactX="-100000" custLinFactNeighborX="-108865" custLinFactNeighborY="1361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8DBC988-CAB2-4089-8F57-7BB12920ED63}" type="pres">
      <dgm:prSet presAssocID="{04FDAB2A-7448-4FCE-91C2-D98546B40FAD}" presName="picture_3" presStyleCnt="0"/>
      <dgm:spPr/>
    </dgm:pt>
    <dgm:pt modelId="{A866B133-2052-4D9B-90D8-A80C7B1FB376}" type="pres">
      <dgm:prSet presAssocID="{04FDAB2A-7448-4FCE-91C2-D98546B40FAD}" presName="pictureRepeatNode" presStyleLbl="alignImgPlace1" presStyleIdx="2" presStyleCnt="4" custScaleX="47753" custScaleY="45270"/>
      <dgm:spPr/>
      <dgm:t>
        <a:bodyPr/>
        <a:lstStyle/>
        <a:p>
          <a:endParaRPr lang="ru-RU"/>
        </a:p>
      </dgm:t>
    </dgm:pt>
    <dgm:pt modelId="{B9C9DAA8-6163-4021-96A3-36511F021295}" type="pres">
      <dgm:prSet presAssocID="{EFF93224-A73C-40BA-AE7E-2E4BA88EFB8C}" presName="line_3" presStyleLbl="parChTrans1D1" presStyleIdx="1" presStyleCnt="3"/>
      <dgm:spPr/>
    </dgm:pt>
    <dgm:pt modelId="{E5CA132D-529B-4CB4-BA63-D7AD5B100696}" type="pres">
      <dgm:prSet presAssocID="{EFF93224-A73C-40BA-AE7E-2E4BA88EFB8C}" presName="textparent_3" presStyleLbl="node1" presStyleIdx="0" presStyleCnt="0"/>
      <dgm:spPr/>
    </dgm:pt>
    <dgm:pt modelId="{44BB9123-7DB7-4DA7-AD23-13B9AE47DD38}" type="pres">
      <dgm:prSet presAssocID="{EFF93224-A73C-40BA-AE7E-2E4BA88EFB8C}" presName="text_3" presStyleLbl="revTx" presStyleIdx="1" presStyleCnt="3" custScaleX="181674" custScaleY="106549" custLinFactNeighborX="-13374" custLinFactNeighborY="675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A97E277-4733-4B2D-BE58-C36EE0319A42}" type="pres">
      <dgm:prSet presAssocID="{673DBDE1-098C-4929-AA84-7ACD3F8C2F59}" presName="picture_4" presStyleCnt="0"/>
      <dgm:spPr/>
    </dgm:pt>
    <dgm:pt modelId="{37375CC2-472B-41D9-B3EA-C8BEC1D8C4AA}" type="pres">
      <dgm:prSet presAssocID="{673DBDE1-098C-4929-AA84-7ACD3F8C2F59}" presName="pictureRepeatNode" presStyleLbl="alignImgPlace1" presStyleIdx="3" presStyleCnt="4" custScaleX="52931" custScaleY="48175" custLinFactNeighborX="-16403" custLinFactNeighborY="-4750"/>
      <dgm:spPr/>
      <dgm:t>
        <a:bodyPr/>
        <a:lstStyle/>
        <a:p>
          <a:endParaRPr lang="ru-RU"/>
        </a:p>
      </dgm:t>
    </dgm:pt>
    <dgm:pt modelId="{8512EC8C-8B1D-4015-A161-ADDB81260034}" type="pres">
      <dgm:prSet presAssocID="{F6A8C615-582B-4B6A-9F10-4D00B02B79D7}" presName="line_4" presStyleLbl="parChTrans1D1" presStyleIdx="2" presStyleCnt="3"/>
      <dgm:spPr/>
    </dgm:pt>
    <dgm:pt modelId="{ECD6D4F4-E63C-4986-A263-E6DBB64D6BB0}" type="pres">
      <dgm:prSet presAssocID="{F6A8C615-582B-4B6A-9F10-4D00B02B79D7}" presName="textparent_4" presStyleLbl="node1" presStyleIdx="0" presStyleCnt="0"/>
      <dgm:spPr/>
    </dgm:pt>
    <dgm:pt modelId="{3273F586-1C0A-4584-9477-4E6930AD6202}" type="pres">
      <dgm:prSet presAssocID="{F6A8C615-582B-4B6A-9F10-4D00B02B79D7}" presName="text_4" presStyleLbl="revTx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AB54EC7-1534-442D-A694-4061706321CD}" type="presOf" srcId="{EFF93224-A73C-40BA-AE7E-2E4BA88EFB8C}" destId="{44BB9123-7DB7-4DA7-AD23-13B9AE47DD38}" srcOrd="0" destOrd="0" presId="urn:microsoft.com/office/officeart/2008/layout/CircularPictureCallout"/>
    <dgm:cxn modelId="{40962B2C-BBF6-4B84-9AC6-8CAE89DD06E6}" srcId="{66518283-C05A-4E4F-B414-3ADD7542B627}" destId="{B773F48E-941C-4913-AE12-1F614660F977}" srcOrd="1" destOrd="0" parTransId="{A8E12619-6CB6-4D76-947B-03CFD8086797}" sibTransId="{379C3451-A66B-4B17-A432-FCAA36343F56}"/>
    <dgm:cxn modelId="{CEAEA9B1-68EE-4A1C-A414-347CB027C738}" type="presOf" srcId="{673DBDE1-098C-4929-AA84-7ACD3F8C2F59}" destId="{37375CC2-472B-41D9-B3EA-C8BEC1D8C4AA}" srcOrd="0" destOrd="0" presId="urn:microsoft.com/office/officeart/2008/layout/CircularPictureCallout"/>
    <dgm:cxn modelId="{8467BC2C-8E7A-46D7-9F1A-8F05FA09BAC3}" type="presOf" srcId="{66518283-C05A-4E4F-B414-3ADD7542B627}" destId="{6746D57E-68AF-494E-97FD-69DBB3D70BC6}" srcOrd="0" destOrd="0" presId="urn:microsoft.com/office/officeart/2008/layout/CircularPictureCallout"/>
    <dgm:cxn modelId="{3DF05F4C-6A89-4B36-875C-3836341B0A1A}" srcId="{66518283-C05A-4E4F-B414-3ADD7542B627}" destId="{2AFC2EF9-95DA-4BAE-8D37-3442CF9BA765}" srcOrd="0" destOrd="0" parTransId="{2266A16C-50A4-4FCE-80F4-253ACAE6D30F}" sibTransId="{BFB2C49E-4A14-4D42-993A-778823F16EF4}"/>
    <dgm:cxn modelId="{7E78CD87-E041-4E6F-936F-348E01F0C943}" srcId="{66518283-C05A-4E4F-B414-3ADD7542B627}" destId="{F6A8C615-582B-4B6A-9F10-4D00B02B79D7}" srcOrd="3" destOrd="0" parTransId="{315AD131-B9B6-47D5-A9E5-536139A6F554}" sibTransId="{673DBDE1-098C-4929-AA84-7ACD3F8C2F59}"/>
    <dgm:cxn modelId="{13F34E03-96FF-4114-BFC8-D00ED5CEBE06}" type="presOf" srcId="{2AFC2EF9-95DA-4BAE-8D37-3442CF9BA765}" destId="{3E6CE69F-AEF2-424E-A92A-58EC9009E644}" srcOrd="0" destOrd="0" presId="urn:microsoft.com/office/officeart/2008/layout/CircularPictureCallout"/>
    <dgm:cxn modelId="{DEF8EFFC-D179-4F49-B0CD-978C3C077867}" type="presOf" srcId="{F6A8C615-582B-4B6A-9F10-4D00B02B79D7}" destId="{3273F586-1C0A-4584-9477-4E6930AD6202}" srcOrd="0" destOrd="0" presId="urn:microsoft.com/office/officeart/2008/layout/CircularPictureCallout"/>
    <dgm:cxn modelId="{83C41F05-DF08-4D40-8AEA-C49886EEB7D7}" type="presOf" srcId="{B773F48E-941C-4913-AE12-1F614660F977}" destId="{8BE79EBA-95AF-42B5-883C-28007E9D8230}" srcOrd="0" destOrd="0" presId="urn:microsoft.com/office/officeart/2008/layout/CircularPictureCallout"/>
    <dgm:cxn modelId="{BF55ACB4-4A06-43F3-BFED-F3EEA79D2DD9}" type="presOf" srcId="{BFB2C49E-4A14-4D42-993A-778823F16EF4}" destId="{5734B610-96FA-43C4-9CA2-343E7A556A66}" srcOrd="0" destOrd="0" presId="urn:microsoft.com/office/officeart/2008/layout/CircularPictureCallout"/>
    <dgm:cxn modelId="{E304B7DE-34CB-49BB-B9E3-85D421CF0BB6}" type="presOf" srcId="{04FDAB2A-7448-4FCE-91C2-D98546B40FAD}" destId="{A866B133-2052-4D9B-90D8-A80C7B1FB376}" srcOrd="0" destOrd="0" presId="urn:microsoft.com/office/officeart/2008/layout/CircularPictureCallout"/>
    <dgm:cxn modelId="{9D01CC43-3047-450B-B713-6B73AA7BCD52}" srcId="{66518283-C05A-4E4F-B414-3ADD7542B627}" destId="{EFF93224-A73C-40BA-AE7E-2E4BA88EFB8C}" srcOrd="2" destOrd="0" parTransId="{72998E61-DFB7-41D1-AD17-DEC96CA1E3A6}" sibTransId="{04FDAB2A-7448-4FCE-91C2-D98546B40FAD}"/>
    <dgm:cxn modelId="{66AF380C-0BCA-4557-9A0B-CC20D11F9934}" type="presOf" srcId="{379C3451-A66B-4B17-A432-FCAA36343F56}" destId="{38FB783F-250A-465A-A27E-9486F42F7F88}" srcOrd="0" destOrd="0" presId="urn:microsoft.com/office/officeart/2008/layout/CircularPictureCallout"/>
    <dgm:cxn modelId="{92BD8C56-2D98-471A-8A69-4BDCCC0E16EF}" type="presParOf" srcId="{6746D57E-68AF-494E-97FD-69DBB3D70BC6}" destId="{CEA0D51F-1BAB-47F6-BC09-0813DD24CA82}" srcOrd="0" destOrd="0" presId="urn:microsoft.com/office/officeart/2008/layout/CircularPictureCallout"/>
    <dgm:cxn modelId="{153C9D59-ED86-4606-9203-5542F606C425}" type="presParOf" srcId="{CEA0D51F-1BAB-47F6-BC09-0813DD24CA82}" destId="{939DDE72-B61A-458D-853D-48C63F7B9CF8}" srcOrd="0" destOrd="0" presId="urn:microsoft.com/office/officeart/2008/layout/CircularPictureCallout"/>
    <dgm:cxn modelId="{BA3BBDBD-DD33-4400-8CB7-AACFB9B9544D}" type="presParOf" srcId="{939DDE72-B61A-458D-853D-48C63F7B9CF8}" destId="{5734B610-96FA-43C4-9CA2-343E7A556A66}" srcOrd="0" destOrd="0" presId="urn:microsoft.com/office/officeart/2008/layout/CircularPictureCallout"/>
    <dgm:cxn modelId="{F36C44BD-E1A0-41F3-AC8E-779E9D0732A4}" type="presParOf" srcId="{CEA0D51F-1BAB-47F6-BC09-0813DD24CA82}" destId="{3E6CE69F-AEF2-424E-A92A-58EC9009E644}" srcOrd="1" destOrd="0" presId="urn:microsoft.com/office/officeart/2008/layout/CircularPictureCallout"/>
    <dgm:cxn modelId="{351DA42A-46E7-4BA9-B5EA-A81C23C6B39E}" type="presParOf" srcId="{CEA0D51F-1BAB-47F6-BC09-0813DD24CA82}" destId="{245C28AD-9C6F-4C16-A2A4-4AEB135C768F}" srcOrd="2" destOrd="0" presId="urn:microsoft.com/office/officeart/2008/layout/CircularPictureCallout"/>
    <dgm:cxn modelId="{F80CED2C-625E-402F-9EF7-25A8F044B867}" type="presParOf" srcId="{245C28AD-9C6F-4C16-A2A4-4AEB135C768F}" destId="{38FB783F-250A-465A-A27E-9486F42F7F88}" srcOrd="0" destOrd="0" presId="urn:microsoft.com/office/officeart/2008/layout/CircularPictureCallout"/>
    <dgm:cxn modelId="{3C4018E8-6410-4950-8B8C-7C8B6779E2A2}" type="presParOf" srcId="{CEA0D51F-1BAB-47F6-BC09-0813DD24CA82}" destId="{D9335CDA-0FE9-41AD-9320-2044C6ECDC97}" srcOrd="3" destOrd="0" presId="urn:microsoft.com/office/officeart/2008/layout/CircularPictureCallout"/>
    <dgm:cxn modelId="{F31B200B-0449-4169-90CE-77A3A31690B8}" type="presParOf" srcId="{CEA0D51F-1BAB-47F6-BC09-0813DD24CA82}" destId="{E634CF53-2A4C-4F38-8519-A1F827915864}" srcOrd="4" destOrd="0" presId="urn:microsoft.com/office/officeart/2008/layout/CircularPictureCallout"/>
    <dgm:cxn modelId="{4B4281C4-757E-45F7-A1AE-24E344E344A3}" type="presParOf" srcId="{E634CF53-2A4C-4F38-8519-A1F827915864}" destId="{8BE79EBA-95AF-42B5-883C-28007E9D8230}" srcOrd="0" destOrd="0" presId="urn:microsoft.com/office/officeart/2008/layout/CircularPictureCallout"/>
    <dgm:cxn modelId="{A369E570-976E-469F-9215-8AD5387C9BFF}" type="presParOf" srcId="{CEA0D51F-1BAB-47F6-BC09-0813DD24CA82}" destId="{18DBC988-CAB2-4089-8F57-7BB12920ED63}" srcOrd="5" destOrd="0" presId="urn:microsoft.com/office/officeart/2008/layout/CircularPictureCallout"/>
    <dgm:cxn modelId="{FABD3DAA-3F1D-4A0A-8D5A-96090EB6CB9A}" type="presParOf" srcId="{18DBC988-CAB2-4089-8F57-7BB12920ED63}" destId="{A866B133-2052-4D9B-90D8-A80C7B1FB376}" srcOrd="0" destOrd="0" presId="urn:microsoft.com/office/officeart/2008/layout/CircularPictureCallout"/>
    <dgm:cxn modelId="{93E97051-FA31-485B-BA97-3F13328DFB94}" type="presParOf" srcId="{CEA0D51F-1BAB-47F6-BC09-0813DD24CA82}" destId="{B9C9DAA8-6163-4021-96A3-36511F021295}" srcOrd="6" destOrd="0" presId="urn:microsoft.com/office/officeart/2008/layout/CircularPictureCallout"/>
    <dgm:cxn modelId="{69F61DE4-355E-4EAB-85C2-0AA334761A31}" type="presParOf" srcId="{CEA0D51F-1BAB-47F6-BC09-0813DD24CA82}" destId="{E5CA132D-529B-4CB4-BA63-D7AD5B100696}" srcOrd="7" destOrd="0" presId="urn:microsoft.com/office/officeart/2008/layout/CircularPictureCallout"/>
    <dgm:cxn modelId="{EEE7A215-11B1-4645-8D18-192AF7CB1267}" type="presParOf" srcId="{E5CA132D-529B-4CB4-BA63-D7AD5B100696}" destId="{44BB9123-7DB7-4DA7-AD23-13B9AE47DD38}" srcOrd="0" destOrd="0" presId="urn:microsoft.com/office/officeart/2008/layout/CircularPictureCallout"/>
    <dgm:cxn modelId="{36B3A4FB-5DBF-4936-9843-EC30778B48E5}" type="presParOf" srcId="{CEA0D51F-1BAB-47F6-BC09-0813DD24CA82}" destId="{7A97E277-4733-4B2D-BE58-C36EE0319A42}" srcOrd="8" destOrd="0" presId="urn:microsoft.com/office/officeart/2008/layout/CircularPictureCallout"/>
    <dgm:cxn modelId="{0D559843-7C99-41D8-8ED9-12115D1FB6C7}" type="presParOf" srcId="{7A97E277-4733-4B2D-BE58-C36EE0319A42}" destId="{37375CC2-472B-41D9-B3EA-C8BEC1D8C4AA}" srcOrd="0" destOrd="0" presId="urn:microsoft.com/office/officeart/2008/layout/CircularPictureCallout"/>
    <dgm:cxn modelId="{9DC89DAB-C6A2-4E41-8376-42B5F20E7071}" type="presParOf" srcId="{CEA0D51F-1BAB-47F6-BC09-0813DD24CA82}" destId="{8512EC8C-8B1D-4015-A161-ADDB81260034}" srcOrd="9" destOrd="0" presId="urn:microsoft.com/office/officeart/2008/layout/CircularPictureCallout"/>
    <dgm:cxn modelId="{BE90CF25-5646-4056-AB0E-AB4D720E6029}" type="presParOf" srcId="{CEA0D51F-1BAB-47F6-BC09-0813DD24CA82}" destId="{ECD6D4F4-E63C-4986-A263-E6DBB64D6BB0}" srcOrd="10" destOrd="0" presId="urn:microsoft.com/office/officeart/2008/layout/CircularPictureCallout"/>
    <dgm:cxn modelId="{2AD34AA5-C66B-4E7F-AB5E-51DD018813D3}" type="presParOf" srcId="{ECD6D4F4-E63C-4986-A263-E6DBB64D6BB0}" destId="{3273F586-1C0A-4584-9477-4E6930AD6202}" srcOrd="0" destOrd="0" presId="urn:microsoft.com/office/officeart/2008/layout/CircularPictureCallout"/>
  </dgm:cxnLst>
  <dgm:bg>
    <a:solidFill>
      <a:srgbClr val="CCCCFF"/>
    </a:solidFill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4975C6B7-0594-4FDA-844A-2C9DC4CC14FE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0D9788F8-C91A-4A6F-BA5D-B120FE0CEEAE}">
      <dgm:prSet custT="1"/>
      <dgm:spPr>
        <a:solidFill>
          <a:schemeClr val="bg1"/>
        </a:solidFill>
      </dgm:spPr>
      <dgm:t>
        <a:bodyPr/>
        <a:lstStyle/>
        <a:p>
          <a:pPr rtl="0"/>
          <a:r>
            <a:rPr lang="ru-RU" sz="18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Коды направлений расходов федерального бюджета и бюджетов государственных внебюджетных фондов Российской Федерации на финансовое обеспечение выполнения функций федеральных государственных органов, оказания услуг и выполнения работ  </a:t>
          </a:r>
          <a:endParaRPr lang="ru-RU" sz="18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16DD6E7-8F73-4097-A68F-96B78E79B13F}" type="parTrans" cxnId="{FEEFB8D0-187A-47A8-8015-670F3590AD33}">
      <dgm:prSet/>
      <dgm:spPr/>
      <dgm:t>
        <a:bodyPr/>
        <a:lstStyle/>
        <a:p>
          <a:endParaRPr lang="ru-RU"/>
        </a:p>
      </dgm:t>
    </dgm:pt>
    <dgm:pt modelId="{AC8AB8D0-4CC7-4CB4-8C94-8FB0242D73CF}" type="sibTrans" cxnId="{FEEFB8D0-187A-47A8-8015-670F3590AD33}">
      <dgm:prSet/>
      <dgm:spPr/>
      <dgm:t>
        <a:bodyPr/>
        <a:lstStyle/>
        <a:p>
          <a:endParaRPr lang="ru-RU"/>
        </a:p>
      </dgm:t>
    </dgm:pt>
    <dgm:pt modelId="{C025E56C-993F-4698-9294-5AE3A9C7D183}">
      <dgm:prSet custT="1"/>
      <dgm:spPr>
        <a:solidFill>
          <a:schemeClr val="accent1">
            <a:lumMod val="60000"/>
            <a:lumOff val="40000"/>
          </a:schemeClr>
        </a:solidFill>
      </dgm:spPr>
      <dgm:t>
        <a:bodyPr/>
        <a:lstStyle/>
        <a:p>
          <a:pPr rtl="0"/>
          <a:r>
            <a: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90019 Расходы на обеспечение функций государственных органов, в том числе территориальных органов</a:t>
          </a:r>
          <a:endParaRPr lang="ru-RU" sz="20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6269890C-7857-45C9-91E9-09A2E3889098}" type="parTrans" cxnId="{E56AE399-0623-43C1-8CE6-FF436FE9795F}">
      <dgm:prSet/>
      <dgm:spPr/>
      <dgm:t>
        <a:bodyPr/>
        <a:lstStyle/>
        <a:p>
          <a:endParaRPr lang="ru-RU"/>
        </a:p>
      </dgm:t>
    </dgm:pt>
    <dgm:pt modelId="{B230D667-A3E3-4DD0-B72E-B3B4A91D31C0}" type="sibTrans" cxnId="{E56AE399-0623-43C1-8CE6-FF436FE9795F}">
      <dgm:prSet/>
      <dgm:spPr/>
      <dgm:t>
        <a:bodyPr/>
        <a:lstStyle/>
        <a:p>
          <a:endParaRPr lang="ru-RU"/>
        </a:p>
      </dgm:t>
    </dgm:pt>
    <dgm:pt modelId="{EB50CAF4-4279-455B-95C3-259408590855}">
      <dgm:prSet/>
      <dgm:spPr>
        <a:solidFill>
          <a:schemeClr val="accent1">
            <a:lumMod val="75000"/>
          </a:schemeClr>
        </a:solidFill>
        <a:ln>
          <a:solidFill>
            <a:schemeClr val="accent1">
              <a:lumMod val="75000"/>
            </a:schemeClr>
          </a:solidFill>
        </a:ln>
      </dgm:spPr>
      <dgm:t>
        <a:bodyPr/>
        <a:lstStyle/>
        <a:p>
          <a:pPr rtl="0"/>
          <a:r>
            <a:rPr lang="ru-RU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По данному направлению расходов отражаются расходы федерального бюджета на обеспечение выполнения функций федеральными государственными органами и их территориальными органами (за исключением расходов на выплаты по оплате труда работников указанных органов).</a:t>
          </a:r>
          <a:endParaRPr lang="ru-RU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F9677DCB-6E28-4A25-9B0D-9518F2A5443A}" type="parTrans" cxnId="{C79F0B87-B543-46DD-9299-630A88D3A6C8}">
      <dgm:prSet/>
      <dgm:spPr/>
      <dgm:t>
        <a:bodyPr/>
        <a:lstStyle/>
        <a:p>
          <a:endParaRPr lang="ru-RU"/>
        </a:p>
      </dgm:t>
    </dgm:pt>
    <dgm:pt modelId="{EDF3A9B2-B19A-4A23-9DCA-31F303F3A928}" type="sibTrans" cxnId="{C79F0B87-B543-46DD-9299-630A88D3A6C8}">
      <dgm:prSet/>
      <dgm:spPr/>
      <dgm:t>
        <a:bodyPr/>
        <a:lstStyle/>
        <a:p>
          <a:endParaRPr lang="ru-RU"/>
        </a:p>
      </dgm:t>
    </dgm:pt>
    <dgm:pt modelId="{F32AF375-8547-4A55-8E53-888E69321767}">
      <dgm:prSet custT="1"/>
      <dgm:spPr>
        <a:solidFill>
          <a:schemeClr val="accent6">
            <a:lumMod val="60000"/>
            <a:lumOff val="40000"/>
          </a:schemeClr>
        </a:solidFill>
      </dgm:spPr>
      <dgm:t>
        <a:bodyPr/>
        <a:lstStyle/>
        <a:p>
          <a:pPr rtl="0"/>
          <a:r>
            <a: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92150 Мероприятия по распоряжению обращенным в собственность государства и иным изъятым движимым имуществом, а также по организации реализации арестованного имущества</a:t>
          </a:r>
          <a:endParaRPr lang="ru-RU" sz="20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A4B93871-5754-4B1D-9480-4908ED4CAE92}" type="parTrans" cxnId="{AA7BB4C8-A62B-468E-9A89-6D3134BE16B4}">
      <dgm:prSet/>
      <dgm:spPr/>
      <dgm:t>
        <a:bodyPr/>
        <a:lstStyle/>
        <a:p>
          <a:endParaRPr lang="ru-RU"/>
        </a:p>
      </dgm:t>
    </dgm:pt>
    <dgm:pt modelId="{8479C706-BCD3-4EE3-9371-387DB061251A}" type="sibTrans" cxnId="{AA7BB4C8-A62B-468E-9A89-6D3134BE16B4}">
      <dgm:prSet/>
      <dgm:spPr/>
      <dgm:t>
        <a:bodyPr/>
        <a:lstStyle/>
        <a:p>
          <a:endParaRPr lang="ru-RU"/>
        </a:p>
      </dgm:t>
    </dgm:pt>
    <dgm:pt modelId="{3B325E51-4103-46CD-81E2-844813700DC8}">
      <dgm:prSet/>
      <dgm:spPr>
        <a:solidFill>
          <a:srgbClr val="92D050"/>
        </a:solidFill>
      </dgm:spPr>
      <dgm:t>
        <a:bodyPr/>
        <a:lstStyle/>
        <a:p>
          <a:pPr rtl="0"/>
          <a:r>
            <a:rPr lang="ru-RU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По данному направлению расходов отражаются расходы федерального бюджета на финансовое обеспечение мероприятий по распоряжению обращенным в собственность государства и иным изъятым движимым имуществом, а также по организации реализации арестованного имущества.</a:t>
          </a:r>
          <a:endParaRPr lang="ru-RU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7BAE679-A717-48EF-90B6-2F4BB01EA8E7}" type="parTrans" cxnId="{653A265A-FEE3-4278-867E-311E174639D2}">
      <dgm:prSet/>
      <dgm:spPr/>
      <dgm:t>
        <a:bodyPr/>
        <a:lstStyle/>
        <a:p>
          <a:endParaRPr lang="ru-RU"/>
        </a:p>
      </dgm:t>
    </dgm:pt>
    <dgm:pt modelId="{44685E67-F1B9-4C6E-B004-0C1E8860D942}" type="sibTrans" cxnId="{653A265A-FEE3-4278-867E-311E174639D2}">
      <dgm:prSet/>
      <dgm:spPr/>
      <dgm:t>
        <a:bodyPr/>
        <a:lstStyle/>
        <a:p>
          <a:endParaRPr lang="ru-RU"/>
        </a:p>
      </dgm:t>
    </dgm:pt>
    <dgm:pt modelId="{65A36234-172E-4AFB-BACB-A46FCAA53DD2}" type="pres">
      <dgm:prSet presAssocID="{4975C6B7-0594-4FDA-844A-2C9DC4CC14FE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3AD49EF-533D-4FCA-93C5-1924AEC64A77}" type="pres">
      <dgm:prSet presAssocID="{0D9788F8-C91A-4A6F-BA5D-B120FE0CEEAE}" presName="parentText" presStyleLbl="node1" presStyleIdx="0" presStyleCnt="3" custLinFactNeighborX="299" custLinFactNeighborY="-5708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E6F462F-535D-47BA-AAC5-A2428147EFB3}" type="pres">
      <dgm:prSet presAssocID="{0D9788F8-C91A-4A6F-BA5D-B120FE0CEEAE}" presName="childText" presStyleLbl="revTx" presStyleIdx="0" presStyleCnt="2" custScaleX="100000" custScaleY="157823" custLinFactNeighborY="-1613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13A343F-C9CD-4D4B-A6AD-13FAFA3FE922}" type="pres">
      <dgm:prSet presAssocID="{EB50CAF4-4279-455B-95C3-259408590855}" presName="parentText" presStyleLbl="node1" presStyleIdx="1" presStyleCnt="3" custLinFactNeighborY="-37279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96012DF-175F-43B1-8DE7-C70E842B1B99}" type="pres">
      <dgm:prSet presAssocID="{EB50CAF4-4279-455B-95C3-259408590855}" presName="childText" presStyleLbl="revTx" presStyleIdx="1" presStyleCnt="2" custScaleX="100000" custScaleY="123102" custLinFactNeighborY="388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8337B0B-0080-4134-9090-1085C01D8D99}" type="pres">
      <dgm:prSet presAssocID="{3B325E51-4103-46CD-81E2-844813700DC8}" presName="parentText" presStyleLbl="node1" presStyleIdx="2" presStyleCnt="3" custLinFactNeighborX="299" custLinFactNeighborY="4251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C656687B-FFCE-478B-AD19-00ED8929FDB4}" type="presOf" srcId="{C025E56C-993F-4698-9294-5AE3A9C7D183}" destId="{BE6F462F-535D-47BA-AAC5-A2428147EFB3}" srcOrd="0" destOrd="0" presId="urn:microsoft.com/office/officeart/2005/8/layout/vList2"/>
    <dgm:cxn modelId="{C79F0B87-B543-46DD-9299-630A88D3A6C8}" srcId="{4975C6B7-0594-4FDA-844A-2C9DC4CC14FE}" destId="{EB50CAF4-4279-455B-95C3-259408590855}" srcOrd="1" destOrd="0" parTransId="{F9677DCB-6E28-4A25-9B0D-9518F2A5443A}" sibTransId="{EDF3A9B2-B19A-4A23-9DCA-31F303F3A928}"/>
    <dgm:cxn modelId="{AA7BB4C8-A62B-468E-9A89-6D3134BE16B4}" srcId="{EB50CAF4-4279-455B-95C3-259408590855}" destId="{F32AF375-8547-4A55-8E53-888E69321767}" srcOrd="0" destOrd="0" parTransId="{A4B93871-5754-4B1D-9480-4908ED4CAE92}" sibTransId="{8479C706-BCD3-4EE3-9371-387DB061251A}"/>
    <dgm:cxn modelId="{653A265A-FEE3-4278-867E-311E174639D2}" srcId="{4975C6B7-0594-4FDA-844A-2C9DC4CC14FE}" destId="{3B325E51-4103-46CD-81E2-844813700DC8}" srcOrd="2" destOrd="0" parTransId="{17BAE679-A717-48EF-90B6-2F4BB01EA8E7}" sibTransId="{44685E67-F1B9-4C6E-B004-0C1E8860D942}"/>
    <dgm:cxn modelId="{A0654CE7-13D0-4016-A53F-2D39C722373A}" type="presOf" srcId="{4975C6B7-0594-4FDA-844A-2C9DC4CC14FE}" destId="{65A36234-172E-4AFB-BACB-A46FCAA53DD2}" srcOrd="0" destOrd="0" presId="urn:microsoft.com/office/officeart/2005/8/layout/vList2"/>
    <dgm:cxn modelId="{EDAC1711-0005-4F01-85E7-D17C52A429D9}" type="presOf" srcId="{EB50CAF4-4279-455B-95C3-259408590855}" destId="{713A343F-C9CD-4D4B-A6AD-13FAFA3FE922}" srcOrd="0" destOrd="0" presId="urn:microsoft.com/office/officeart/2005/8/layout/vList2"/>
    <dgm:cxn modelId="{DC002AC7-9E75-410F-9B52-A2AAF5003105}" type="presOf" srcId="{0D9788F8-C91A-4A6F-BA5D-B120FE0CEEAE}" destId="{E3AD49EF-533D-4FCA-93C5-1924AEC64A77}" srcOrd="0" destOrd="0" presId="urn:microsoft.com/office/officeart/2005/8/layout/vList2"/>
    <dgm:cxn modelId="{E56AE399-0623-43C1-8CE6-FF436FE9795F}" srcId="{0D9788F8-C91A-4A6F-BA5D-B120FE0CEEAE}" destId="{C025E56C-993F-4698-9294-5AE3A9C7D183}" srcOrd="0" destOrd="0" parTransId="{6269890C-7857-45C9-91E9-09A2E3889098}" sibTransId="{B230D667-A3E3-4DD0-B72E-B3B4A91D31C0}"/>
    <dgm:cxn modelId="{DD34B35C-5269-4CF0-B379-ECDE93B8DA0D}" type="presOf" srcId="{3B325E51-4103-46CD-81E2-844813700DC8}" destId="{48337B0B-0080-4134-9090-1085C01D8D99}" srcOrd="0" destOrd="0" presId="urn:microsoft.com/office/officeart/2005/8/layout/vList2"/>
    <dgm:cxn modelId="{FEEFB8D0-187A-47A8-8015-670F3590AD33}" srcId="{4975C6B7-0594-4FDA-844A-2C9DC4CC14FE}" destId="{0D9788F8-C91A-4A6F-BA5D-B120FE0CEEAE}" srcOrd="0" destOrd="0" parTransId="{116DD6E7-8F73-4097-A68F-96B78E79B13F}" sibTransId="{AC8AB8D0-4CC7-4CB4-8C94-8FB0242D73CF}"/>
    <dgm:cxn modelId="{628F4330-2C32-4C63-94F3-5107F84B33B0}" type="presOf" srcId="{F32AF375-8547-4A55-8E53-888E69321767}" destId="{196012DF-175F-43B1-8DE7-C70E842B1B99}" srcOrd="0" destOrd="0" presId="urn:microsoft.com/office/officeart/2005/8/layout/vList2"/>
    <dgm:cxn modelId="{CB673C2D-8FC5-4446-863D-3B16A91BB94A}" type="presParOf" srcId="{65A36234-172E-4AFB-BACB-A46FCAA53DD2}" destId="{E3AD49EF-533D-4FCA-93C5-1924AEC64A77}" srcOrd="0" destOrd="0" presId="urn:microsoft.com/office/officeart/2005/8/layout/vList2"/>
    <dgm:cxn modelId="{CD3CEF53-2636-48FF-9A1F-26392D2923E8}" type="presParOf" srcId="{65A36234-172E-4AFB-BACB-A46FCAA53DD2}" destId="{BE6F462F-535D-47BA-AAC5-A2428147EFB3}" srcOrd="1" destOrd="0" presId="urn:microsoft.com/office/officeart/2005/8/layout/vList2"/>
    <dgm:cxn modelId="{F7552442-E10D-4879-86E6-E0B8F759BD67}" type="presParOf" srcId="{65A36234-172E-4AFB-BACB-A46FCAA53DD2}" destId="{713A343F-C9CD-4D4B-A6AD-13FAFA3FE922}" srcOrd="2" destOrd="0" presId="urn:microsoft.com/office/officeart/2005/8/layout/vList2"/>
    <dgm:cxn modelId="{2018BEE6-A7D6-4208-8673-AA5EB2582F71}" type="presParOf" srcId="{65A36234-172E-4AFB-BACB-A46FCAA53DD2}" destId="{196012DF-175F-43B1-8DE7-C70E842B1B99}" srcOrd="3" destOrd="0" presId="urn:microsoft.com/office/officeart/2005/8/layout/vList2"/>
    <dgm:cxn modelId="{D0DA53B9-A34A-4D98-97D5-350729C92CEE}" type="presParOf" srcId="{65A36234-172E-4AFB-BACB-A46FCAA53DD2}" destId="{48337B0B-0080-4134-9090-1085C01D8D99}" srcOrd="4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41BF693D-519C-4A69-850A-7B4797C735D6}" type="doc">
      <dgm:prSet loTypeId="urn:microsoft.com/office/officeart/2005/8/layout/vList6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270A6781-E3BD-4D0E-9C68-88C4E2D70D36}">
      <dgm:prSet custT="1"/>
      <dgm:spPr/>
      <dgm:t>
        <a:bodyPr/>
        <a:lstStyle/>
        <a:p>
          <a:pPr algn="l" rtl="0"/>
          <a:r>
            <a:rPr lang="ru-RU" sz="18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В Приказ № 207н добавлено новое приложение № 6, которое содержит КБК:</a:t>
          </a:r>
          <a:endParaRPr lang="ru-RU" sz="18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09ED2EF9-1326-415C-AE09-5177B1744BFD}" type="parTrans" cxnId="{6BA899E9-6370-4ADA-A992-C1E053942A54}">
      <dgm:prSet/>
      <dgm:spPr/>
      <dgm:t>
        <a:bodyPr/>
        <a:lstStyle/>
        <a:p>
          <a:endParaRPr lang="ru-RU"/>
        </a:p>
      </dgm:t>
    </dgm:pt>
    <dgm:pt modelId="{0476F951-5ED0-44F7-955F-AF790E81BE41}" type="sibTrans" cxnId="{6BA899E9-6370-4ADA-A992-C1E053942A54}">
      <dgm:prSet/>
      <dgm:spPr/>
      <dgm:t>
        <a:bodyPr/>
        <a:lstStyle/>
        <a:p>
          <a:endParaRPr lang="ru-RU"/>
        </a:p>
      </dgm:t>
    </dgm:pt>
    <dgm:pt modelId="{93819D14-3554-4913-BD98-C4F08FF5F788}">
      <dgm:prSet custT="1"/>
      <dgm:spPr/>
      <dgm:t>
        <a:bodyPr/>
        <a:lstStyle/>
        <a:p>
          <a:pPr rtl="0"/>
          <a:r>
            <a:rPr lang="ru-RU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главных администраторов источников финансирования дефицитов федерального бюджета и бюджетов государственных внебюджетных фондов РФ;</a:t>
          </a:r>
          <a:endParaRPr lang="ru-RU" sz="18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87043F9-937C-4CA5-925E-52B21AFCACB5}" type="parTrans" cxnId="{4A4387D9-8BE3-461C-A117-26714F25C4C0}">
      <dgm:prSet/>
      <dgm:spPr/>
      <dgm:t>
        <a:bodyPr/>
        <a:lstStyle/>
        <a:p>
          <a:endParaRPr lang="ru-RU"/>
        </a:p>
      </dgm:t>
    </dgm:pt>
    <dgm:pt modelId="{EAF28DE2-5BBC-4534-85D1-CECD154AB456}" type="sibTrans" cxnId="{4A4387D9-8BE3-461C-A117-26714F25C4C0}">
      <dgm:prSet/>
      <dgm:spPr/>
      <dgm:t>
        <a:bodyPr/>
        <a:lstStyle/>
        <a:p>
          <a:endParaRPr lang="ru-RU"/>
        </a:p>
      </dgm:t>
    </dgm:pt>
    <dgm:pt modelId="{A4FB2754-650C-44E5-A723-54C5E552BC7A}">
      <dgm:prSet/>
      <dgm:spPr/>
      <dgm:t>
        <a:bodyPr/>
        <a:lstStyle/>
        <a:p>
          <a:pPr rtl="0"/>
          <a:endParaRPr lang="ru-RU" dirty="0"/>
        </a:p>
      </dgm:t>
    </dgm:pt>
    <dgm:pt modelId="{31D844B6-E00E-4BB2-A9A9-16F00AAC0E7D}" type="parTrans" cxnId="{5145A2BA-CFFB-461E-A233-8384986F8076}">
      <dgm:prSet/>
      <dgm:spPr/>
      <dgm:t>
        <a:bodyPr/>
        <a:lstStyle/>
        <a:p>
          <a:endParaRPr lang="ru-RU"/>
        </a:p>
      </dgm:t>
    </dgm:pt>
    <dgm:pt modelId="{930626A6-51D7-41AC-8994-A06E42CB1D14}" type="sibTrans" cxnId="{5145A2BA-CFFB-461E-A233-8384986F8076}">
      <dgm:prSet/>
      <dgm:spPr/>
      <dgm:t>
        <a:bodyPr/>
        <a:lstStyle/>
        <a:p>
          <a:endParaRPr lang="ru-RU"/>
        </a:p>
      </dgm:t>
    </dgm:pt>
    <dgm:pt modelId="{70B7B503-31A9-468D-B020-262B87EDBD2A}">
      <dgm:prSet custT="1"/>
      <dgm:spPr/>
      <dgm:t>
        <a:bodyPr/>
        <a:lstStyle/>
        <a:p>
          <a:pPr rtl="0"/>
          <a:r>
            <a:rPr lang="ru-RU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коды направлений расходов целевых статей расходов бюджета на достижение результатов различных федеральных проектов, например, таких как «Культурная среда», «Творческие люди», «Цифровые технологии», «Современная школа», «Жилье», «Чистый воздух» и прочих. Количество групп направлений и их наименования не изменились, уточнены или изменены названия отдельных направлений, перечни финансируемых мероприятий. </a:t>
          </a:r>
          <a:endParaRPr lang="ru-RU" sz="18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A6026C75-F238-4221-82C8-2C7A50425C03}" type="parTrans" cxnId="{E0CB4933-7AFB-4F3F-A20F-E83B15429384}">
      <dgm:prSet/>
      <dgm:spPr/>
      <dgm:t>
        <a:bodyPr/>
        <a:lstStyle/>
        <a:p>
          <a:endParaRPr lang="ru-RU"/>
        </a:p>
      </dgm:t>
    </dgm:pt>
    <dgm:pt modelId="{E762C03F-D788-497D-A35C-96A35B15C2E8}" type="sibTrans" cxnId="{E0CB4933-7AFB-4F3F-A20F-E83B15429384}">
      <dgm:prSet/>
      <dgm:spPr/>
      <dgm:t>
        <a:bodyPr/>
        <a:lstStyle/>
        <a:p>
          <a:endParaRPr lang="ru-RU"/>
        </a:p>
      </dgm:t>
    </dgm:pt>
    <dgm:pt modelId="{9C5BF897-8659-416C-85FB-05BA1A212DB9}">
      <dgm:prSet custT="1"/>
      <dgm:spPr/>
      <dgm:t>
        <a:bodyPr/>
        <a:lstStyle/>
        <a:p>
          <a:pPr rtl="0"/>
          <a:r>
            <a:rPr lang="ru-RU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групп, подгрупп, статей и соответствующие им коды аналитической группы вида источников финансирования дефицитов бюджетов.</a:t>
          </a:r>
          <a:endParaRPr lang="ru-RU" sz="18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23C35B17-4711-4B73-BD61-7DC2078A12F6}" type="parTrans" cxnId="{0B208499-7F87-4E15-A4AD-BA5FB1EC98BE}">
      <dgm:prSet/>
      <dgm:spPr/>
      <dgm:t>
        <a:bodyPr/>
        <a:lstStyle/>
        <a:p>
          <a:endParaRPr lang="ru-RU"/>
        </a:p>
      </dgm:t>
    </dgm:pt>
    <dgm:pt modelId="{90C59798-80D8-4C63-B06F-141929863AC0}" type="sibTrans" cxnId="{0B208499-7F87-4E15-A4AD-BA5FB1EC98BE}">
      <dgm:prSet/>
      <dgm:spPr/>
      <dgm:t>
        <a:bodyPr/>
        <a:lstStyle/>
        <a:p>
          <a:endParaRPr lang="ru-RU"/>
        </a:p>
      </dgm:t>
    </dgm:pt>
    <dgm:pt modelId="{797251D7-5291-4A7F-9FE9-A50FB63A23F0}" type="pres">
      <dgm:prSet presAssocID="{41BF693D-519C-4A69-850A-7B4797C735D6}" presName="Name0" presStyleCnt="0">
        <dgm:presLayoutVars>
          <dgm:dir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75C03ACF-B823-4796-8DED-CE0790D16E4B}" type="pres">
      <dgm:prSet presAssocID="{270A6781-E3BD-4D0E-9C68-88C4E2D70D36}" presName="linNode" presStyleCnt="0"/>
      <dgm:spPr/>
    </dgm:pt>
    <dgm:pt modelId="{9CD9772F-E241-4AC0-A7C1-2306A93616CD}" type="pres">
      <dgm:prSet presAssocID="{270A6781-E3BD-4D0E-9C68-88C4E2D70D36}" presName="parentShp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663668A-C650-4EB0-9A32-8DD9A9292C8F}" type="pres">
      <dgm:prSet presAssocID="{270A6781-E3BD-4D0E-9C68-88C4E2D70D36}" presName="childShp" presStyleLbl="bgAccFollowNode1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1B240E0-971A-4992-9012-23BAD08D0114}" type="pres">
      <dgm:prSet presAssocID="{0476F951-5ED0-44F7-955F-AF790E81BE41}" presName="spacing" presStyleCnt="0"/>
      <dgm:spPr/>
    </dgm:pt>
    <dgm:pt modelId="{9E98EE70-BA7D-4B5E-90FC-537294AEF95E}" type="pres">
      <dgm:prSet presAssocID="{A4FB2754-650C-44E5-A723-54C5E552BC7A}" presName="linNode" presStyleCnt="0"/>
      <dgm:spPr/>
    </dgm:pt>
    <dgm:pt modelId="{9F55F031-D075-48A4-9917-9E4CE89732E9}" type="pres">
      <dgm:prSet presAssocID="{A4FB2754-650C-44E5-A723-54C5E552BC7A}" presName="parentShp" presStyleLbl="node1" presStyleIdx="1" presStyleCnt="2" custLinFactNeighborX="-254" custLinFactNeighborY="150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0C38001-B289-4980-BA50-B44B3051EDAF}" type="pres">
      <dgm:prSet presAssocID="{A4FB2754-650C-44E5-A723-54C5E552BC7A}" presName="childShp" presStyleLbl="bgAccFollowNode1" presStyleIdx="1" presStyleCnt="2" custScaleY="13070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E0CB4933-7AFB-4F3F-A20F-E83B15429384}" srcId="{A4FB2754-650C-44E5-A723-54C5E552BC7A}" destId="{70B7B503-31A9-468D-B020-262B87EDBD2A}" srcOrd="0" destOrd="0" parTransId="{A6026C75-F238-4221-82C8-2C7A50425C03}" sibTransId="{E762C03F-D788-497D-A35C-96A35B15C2E8}"/>
    <dgm:cxn modelId="{6BA899E9-6370-4ADA-A992-C1E053942A54}" srcId="{41BF693D-519C-4A69-850A-7B4797C735D6}" destId="{270A6781-E3BD-4D0E-9C68-88C4E2D70D36}" srcOrd="0" destOrd="0" parTransId="{09ED2EF9-1326-415C-AE09-5177B1744BFD}" sibTransId="{0476F951-5ED0-44F7-955F-AF790E81BE41}"/>
    <dgm:cxn modelId="{5145A2BA-CFFB-461E-A233-8384986F8076}" srcId="{41BF693D-519C-4A69-850A-7B4797C735D6}" destId="{A4FB2754-650C-44E5-A723-54C5E552BC7A}" srcOrd="1" destOrd="0" parTransId="{31D844B6-E00E-4BB2-A9A9-16F00AAC0E7D}" sibTransId="{930626A6-51D7-41AC-8994-A06E42CB1D14}"/>
    <dgm:cxn modelId="{4A4387D9-8BE3-461C-A117-26714F25C4C0}" srcId="{270A6781-E3BD-4D0E-9C68-88C4E2D70D36}" destId="{93819D14-3554-4913-BD98-C4F08FF5F788}" srcOrd="0" destOrd="0" parTransId="{187043F9-937C-4CA5-925E-52B21AFCACB5}" sibTransId="{EAF28DE2-5BBC-4534-85D1-CECD154AB456}"/>
    <dgm:cxn modelId="{1E185BFA-D076-41E3-B665-29CF18C78FB5}" type="presOf" srcId="{41BF693D-519C-4A69-850A-7B4797C735D6}" destId="{797251D7-5291-4A7F-9FE9-A50FB63A23F0}" srcOrd="0" destOrd="0" presId="urn:microsoft.com/office/officeart/2005/8/layout/vList6"/>
    <dgm:cxn modelId="{0B208499-7F87-4E15-A4AD-BA5FB1EC98BE}" srcId="{270A6781-E3BD-4D0E-9C68-88C4E2D70D36}" destId="{9C5BF897-8659-416C-85FB-05BA1A212DB9}" srcOrd="1" destOrd="0" parTransId="{23C35B17-4711-4B73-BD61-7DC2078A12F6}" sibTransId="{90C59798-80D8-4C63-B06F-141929863AC0}"/>
    <dgm:cxn modelId="{EDF693BD-5196-4C7E-A933-9AFE3AB42D3D}" type="presOf" srcId="{A4FB2754-650C-44E5-A723-54C5E552BC7A}" destId="{9F55F031-D075-48A4-9917-9E4CE89732E9}" srcOrd="0" destOrd="0" presId="urn:microsoft.com/office/officeart/2005/8/layout/vList6"/>
    <dgm:cxn modelId="{FFF568FF-FFCD-441A-A233-398D3E0EC0CC}" type="presOf" srcId="{9C5BF897-8659-416C-85FB-05BA1A212DB9}" destId="{4663668A-C650-4EB0-9A32-8DD9A9292C8F}" srcOrd="0" destOrd="1" presId="urn:microsoft.com/office/officeart/2005/8/layout/vList6"/>
    <dgm:cxn modelId="{AD0890F4-3292-4B19-BCF1-D211C963856F}" type="presOf" srcId="{70B7B503-31A9-468D-B020-262B87EDBD2A}" destId="{80C38001-B289-4980-BA50-B44B3051EDAF}" srcOrd="0" destOrd="0" presId="urn:microsoft.com/office/officeart/2005/8/layout/vList6"/>
    <dgm:cxn modelId="{5B3B8488-C09D-48CC-91AA-7468DB2DCF3C}" type="presOf" srcId="{93819D14-3554-4913-BD98-C4F08FF5F788}" destId="{4663668A-C650-4EB0-9A32-8DD9A9292C8F}" srcOrd="0" destOrd="0" presId="urn:microsoft.com/office/officeart/2005/8/layout/vList6"/>
    <dgm:cxn modelId="{EE78715E-4C87-42FA-9C94-65A3DB6531E5}" type="presOf" srcId="{270A6781-E3BD-4D0E-9C68-88C4E2D70D36}" destId="{9CD9772F-E241-4AC0-A7C1-2306A93616CD}" srcOrd="0" destOrd="0" presId="urn:microsoft.com/office/officeart/2005/8/layout/vList6"/>
    <dgm:cxn modelId="{AC182453-487F-4A2C-9628-3F5CF1FFDF88}" type="presParOf" srcId="{797251D7-5291-4A7F-9FE9-A50FB63A23F0}" destId="{75C03ACF-B823-4796-8DED-CE0790D16E4B}" srcOrd="0" destOrd="0" presId="urn:microsoft.com/office/officeart/2005/8/layout/vList6"/>
    <dgm:cxn modelId="{7625FC12-D6C3-4DAA-AD82-A70BC2BF1786}" type="presParOf" srcId="{75C03ACF-B823-4796-8DED-CE0790D16E4B}" destId="{9CD9772F-E241-4AC0-A7C1-2306A93616CD}" srcOrd="0" destOrd="0" presId="urn:microsoft.com/office/officeart/2005/8/layout/vList6"/>
    <dgm:cxn modelId="{819918F4-F570-4F21-B9CD-4FBE9A4103CE}" type="presParOf" srcId="{75C03ACF-B823-4796-8DED-CE0790D16E4B}" destId="{4663668A-C650-4EB0-9A32-8DD9A9292C8F}" srcOrd="1" destOrd="0" presId="urn:microsoft.com/office/officeart/2005/8/layout/vList6"/>
    <dgm:cxn modelId="{05037A0D-CB38-4501-9B4A-7C2AAEC1D20A}" type="presParOf" srcId="{797251D7-5291-4A7F-9FE9-A50FB63A23F0}" destId="{41B240E0-971A-4992-9012-23BAD08D0114}" srcOrd="1" destOrd="0" presId="urn:microsoft.com/office/officeart/2005/8/layout/vList6"/>
    <dgm:cxn modelId="{ECB52C0E-2BF1-4CFF-B285-051A9709C23A}" type="presParOf" srcId="{797251D7-5291-4A7F-9FE9-A50FB63A23F0}" destId="{9E98EE70-BA7D-4B5E-90FC-537294AEF95E}" srcOrd="2" destOrd="0" presId="urn:microsoft.com/office/officeart/2005/8/layout/vList6"/>
    <dgm:cxn modelId="{EC8B4BB7-797B-4ADC-9FE9-74B333169AED}" type="presParOf" srcId="{9E98EE70-BA7D-4B5E-90FC-537294AEF95E}" destId="{9F55F031-D075-48A4-9917-9E4CE89732E9}" srcOrd="0" destOrd="0" presId="urn:microsoft.com/office/officeart/2005/8/layout/vList6"/>
    <dgm:cxn modelId="{C87546A7-59DA-4955-A0B3-F38327B91CFD}" type="presParOf" srcId="{9E98EE70-BA7D-4B5E-90FC-537294AEF95E}" destId="{80C38001-B289-4980-BA50-B44B3051EDAF}" srcOrd="1" destOrd="0" presId="urn:microsoft.com/office/officeart/2005/8/layout/vList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BE4556BD-3C3A-4774-901B-BCC563315790}" type="doc">
      <dgm:prSet loTypeId="urn:microsoft.com/office/officeart/2005/8/layout/hList7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D2A46B0A-6764-4D3A-9B6E-0F9F94D92D86}">
      <dgm:prSet custT="1"/>
      <dgm:spPr>
        <a:solidFill>
          <a:schemeClr val="accent4">
            <a:lumMod val="60000"/>
            <a:lumOff val="40000"/>
          </a:schemeClr>
        </a:solidFill>
      </dgm:spPr>
      <dgm:t>
        <a:bodyPr/>
        <a:lstStyle/>
        <a:p>
          <a:pPr rtl="0"/>
          <a:r>
            <a:rPr lang="ru-RU" sz="24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В приказе 207н, как и в отмененном 86н, содержатся элементы классификации доходов, расходов и ИФДБ, администраторами которых являются федеральные органы государственной власти, органы управления внебюджетными фондами и Центробанк. Единые для всех уровней бюджета коды утверждены в Приказе № 85н. Элементы КБК, утверждение которых относится к компетенции финансовых органов субъектов РФ или муниципалитетов, публикуются в региональных или местных нормативных актах.</a:t>
          </a:r>
          <a:endParaRPr lang="ru-RU" sz="24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6AB62F7E-EAD9-4C48-8348-9F13E4C3F1A0}" type="parTrans" cxnId="{ECA8347B-93F6-4D26-94CE-771C179FFACD}">
      <dgm:prSet/>
      <dgm:spPr/>
      <dgm:t>
        <a:bodyPr/>
        <a:lstStyle/>
        <a:p>
          <a:endParaRPr lang="ru-RU"/>
        </a:p>
      </dgm:t>
    </dgm:pt>
    <dgm:pt modelId="{681747E3-F881-42DF-A0F7-A433BF681AF9}" type="sibTrans" cxnId="{ECA8347B-93F6-4D26-94CE-771C179FFACD}">
      <dgm:prSet/>
      <dgm:spPr/>
      <dgm:t>
        <a:bodyPr/>
        <a:lstStyle/>
        <a:p>
          <a:endParaRPr lang="ru-RU"/>
        </a:p>
      </dgm:t>
    </dgm:pt>
    <dgm:pt modelId="{17A3811A-E5A1-4752-B940-5384F0A7B785}" type="pres">
      <dgm:prSet presAssocID="{BE4556BD-3C3A-4774-901B-BCC563315790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B88A73E5-F57B-43CE-96D1-CEF0DEC67EDD}" type="pres">
      <dgm:prSet presAssocID="{BE4556BD-3C3A-4774-901B-BCC563315790}" presName="fgShape" presStyleLbl="fgShp" presStyleIdx="0" presStyleCnt="1" custScaleY="73388" custLinFactNeighborX="-124" custLinFactNeighborY="27650"/>
      <dgm:spPr/>
    </dgm:pt>
    <dgm:pt modelId="{C2126D68-B8A4-4669-953E-991FBF9FA2EE}" type="pres">
      <dgm:prSet presAssocID="{BE4556BD-3C3A-4774-901B-BCC563315790}" presName="linComp" presStyleCnt="0"/>
      <dgm:spPr/>
    </dgm:pt>
    <dgm:pt modelId="{25A71089-97E7-4A6E-8301-ED41A8846ABF}" type="pres">
      <dgm:prSet presAssocID="{D2A46B0A-6764-4D3A-9B6E-0F9F94D92D86}" presName="compNode" presStyleCnt="0"/>
      <dgm:spPr/>
    </dgm:pt>
    <dgm:pt modelId="{3F983159-8163-4C93-9B73-B41D776D80D1}" type="pres">
      <dgm:prSet presAssocID="{D2A46B0A-6764-4D3A-9B6E-0F9F94D92D86}" presName="bkgdShape" presStyleLbl="node1" presStyleIdx="0" presStyleCnt="1" custLinFactNeighborX="4459" custLinFactNeighborY="-6197"/>
      <dgm:spPr/>
      <dgm:t>
        <a:bodyPr/>
        <a:lstStyle/>
        <a:p>
          <a:endParaRPr lang="ru-RU"/>
        </a:p>
      </dgm:t>
    </dgm:pt>
    <dgm:pt modelId="{59E963A0-C492-485E-A4F7-4902AE92F82D}" type="pres">
      <dgm:prSet presAssocID="{D2A46B0A-6764-4D3A-9B6E-0F9F94D92D86}" presName="nodeTx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DF0FDA1-4AFB-433B-BEAA-70D44FDE4FA4}" type="pres">
      <dgm:prSet presAssocID="{D2A46B0A-6764-4D3A-9B6E-0F9F94D92D86}" presName="invisiNode" presStyleLbl="node1" presStyleIdx="0" presStyleCnt="1"/>
      <dgm:spPr/>
    </dgm:pt>
    <dgm:pt modelId="{D1EBE7A4-A25C-460D-88F3-5B9382F05594}" type="pres">
      <dgm:prSet presAssocID="{D2A46B0A-6764-4D3A-9B6E-0F9F94D92D86}" presName="imagNode" presStyleLbl="fgImgPlace1" presStyleIdx="0" presStyleCnt="1" custScaleX="63206" custScaleY="59552" custLinFactNeighborX="2520" custLinFactNeighborY="-24271"/>
      <dgm:spPr>
        <a:solidFill>
          <a:schemeClr val="accent6">
            <a:lumMod val="60000"/>
            <a:lumOff val="40000"/>
          </a:schemeClr>
        </a:solidFill>
      </dgm:spPr>
    </dgm:pt>
  </dgm:ptLst>
  <dgm:cxnLst>
    <dgm:cxn modelId="{ECA8347B-93F6-4D26-94CE-771C179FFACD}" srcId="{BE4556BD-3C3A-4774-901B-BCC563315790}" destId="{D2A46B0A-6764-4D3A-9B6E-0F9F94D92D86}" srcOrd="0" destOrd="0" parTransId="{6AB62F7E-EAD9-4C48-8348-9F13E4C3F1A0}" sibTransId="{681747E3-F881-42DF-A0F7-A433BF681AF9}"/>
    <dgm:cxn modelId="{D929D241-CDD3-4937-921A-B1B062228267}" type="presOf" srcId="{BE4556BD-3C3A-4774-901B-BCC563315790}" destId="{17A3811A-E5A1-4752-B940-5384F0A7B785}" srcOrd="0" destOrd="0" presId="urn:microsoft.com/office/officeart/2005/8/layout/hList7"/>
    <dgm:cxn modelId="{26B0CDCD-DDA2-4840-94B9-8556C2E4A52D}" type="presOf" srcId="{D2A46B0A-6764-4D3A-9B6E-0F9F94D92D86}" destId="{3F983159-8163-4C93-9B73-B41D776D80D1}" srcOrd="0" destOrd="0" presId="urn:microsoft.com/office/officeart/2005/8/layout/hList7"/>
    <dgm:cxn modelId="{8DAA3B56-179C-485A-A5BB-219C4BD49C6D}" type="presOf" srcId="{D2A46B0A-6764-4D3A-9B6E-0F9F94D92D86}" destId="{59E963A0-C492-485E-A4F7-4902AE92F82D}" srcOrd="1" destOrd="0" presId="urn:microsoft.com/office/officeart/2005/8/layout/hList7"/>
    <dgm:cxn modelId="{A258FBD1-F2AA-4BF8-BAD6-40DB151C9C37}" type="presParOf" srcId="{17A3811A-E5A1-4752-B940-5384F0A7B785}" destId="{B88A73E5-F57B-43CE-96D1-CEF0DEC67EDD}" srcOrd="0" destOrd="0" presId="urn:microsoft.com/office/officeart/2005/8/layout/hList7"/>
    <dgm:cxn modelId="{17DAF032-C14C-43D9-A7F5-A8DAF994F0C1}" type="presParOf" srcId="{17A3811A-E5A1-4752-B940-5384F0A7B785}" destId="{C2126D68-B8A4-4669-953E-991FBF9FA2EE}" srcOrd="1" destOrd="0" presId="urn:microsoft.com/office/officeart/2005/8/layout/hList7"/>
    <dgm:cxn modelId="{40ED10ED-6EF6-4923-A9D0-C635A584CA14}" type="presParOf" srcId="{C2126D68-B8A4-4669-953E-991FBF9FA2EE}" destId="{25A71089-97E7-4A6E-8301-ED41A8846ABF}" srcOrd="0" destOrd="0" presId="urn:microsoft.com/office/officeart/2005/8/layout/hList7"/>
    <dgm:cxn modelId="{0055B714-2561-4497-929B-8700E7942000}" type="presParOf" srcId="{25A71089-97E7-4A6E-8301-ED41A8846ABF}" destId="{3F983159-8163-4C93-9B73-B41D776D80D1}" srcOrd="0" destOrd="0" presId="urn:microsoft.com/office/officeart/2005/8/layout/hList7"/>
    <dgm:cxn modelId="{348F9E78-6BF7-4508-89EB-72EFA0DA5633}" type="presParOf" srcId="{25A71089-97E7-4A6E-8301-ED41A8846ABF}" destId="{59E963A0-C492-485E-A4F7-4902AE92F82D}" srcOrd="1" destOrd="0" presId="urn:microsoft.com/office/officeart/2005/8/layout/hList7"/>
    <dgm:cxn modelId="{54E10A33-9B1D-4D22-B256-70FB61328CA8}" type="presParOf" srcId="{25A71089-97E7-4A6E-8301-ED41A8846ABF}" destId="{DDF0FDA1-4AFB-433B-BEAA-70D44FDE4FA4}" srcOrd="2" destOrd="0" presId="urn:microsoft.com/office/officeart/2005/8/layout/hList7"/>
    <dgm:cxn modelId="{D60F9814-8E2A-4F90-BF91-07D747DB0AD5}" type="presParOf" srcId="{25A71089-97E7-4A6E-8301-ED41A8846ABF}" destId="{D1EBE7A4-A25C-460D-88F3-5B9382F05594}" srcOrd="3" destOrd="0" presId="urn:microsoft.com/office/officeart/2005/8/layout/hList7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1D9D0D1-C2FA-4868-B4E3-35D8A020546B}">
      <dsp:nvSpPr>
        <dsp:cNvPr id="0" name=""/>
        <dsp:cNvSpPr/>
      </dsp:nvSpPr>
      <dsp:spPr>
        <a:xfrm>
          <a:off x="0" y="3753"/>
          <a:ext cx="11742412" cy="1482974"/>
        </a:xfrm>
        <a:prstGeom prst="roundRect">
          <a:avLst/>
        </a:prstGeom>
        <a:solidFill>
          <a:schemeClr val="accent6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l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Кодам бюджетной классификации, применяемым в 2020 году, посвящены два действующих нормативных правовых акта:</a:t>
          </a:r>
          <a:endParaRPr lang="ru-RU" sz="2800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72393" y="76146"/>
        <a:ext cx="11597626" cy="1338188"/>
      </dsp:txXfrm>
    </dsp:sp>
    <dsp:sp modelId="{19CD8BCE-92ED-4297-ADBE-B60F9C384171}">
      <dsp:nvSpPr>
        <dsp:cNvPr id="0" name=""/>
        <dsp:cNvSpPr/>
      </dsp:nvSpPr>
      <dsp:spPr>
        <a:xfrm>
          <a:off x="0" y="1439033"/>
          <a:ext cx="11699082" cy="2259661"/>
        </a:xfrm>
        <a:prstGeom prst="rect">
          <a:avLst/>
        </a:prstGeom>
        <a:solidFill>
          <a:srgbClr val="92D050"/>
        </a:solidFill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72822" tIns="30480" rIns="170688" bIns="30480" numCol="1" spcCol="1270" anchor="t" anchorCtr="0">
          <a:noAutofit/>
        </a:bodyPr>
        <a:lstStyle/>
        <a:p>
          <a:pPr marL="228600" lvl="1" indent="-228600" algn="l" defTabSz="10668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2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Приказ Минфина от 29.11.19 № 207н (для федерального бюджета и бюджетов государственных внебюджетных фондов), </a:t>
          </a:r>
          <a:endParaRPr lang="ru-RU" sz="24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228600" lvl="1" indent="-228600" algn="just" defTabSz="10668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2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Приказ Минфина </a:t>
          </a:r>
          <a:r>
            <a:rPr lang="ru-RU" sz="2400" u="sng" kern="1200" dirty="0" smtClean="0">
              <a:latin typeface="Times New Roman" panose="02020603050405020304" pitchFamily="18" charset="0"/>
              <a:cs typeface="Times New Roman" panose="02020603050405020304" pitchFamily="18" charset="0"/>
              <a:hlinkClick xmlns:r="http://schemas.openxmlformats.org/officeDocument/2006/relationships" r:id="rId1"/>
            </a:rPr>
            <a:t>от 06.06.19 № 85н</a:t>
          </a:r>
          <a:r>
            <a:rPr lang="ru-RU" sz="2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 «О порядке формирования и применения кодов бюджетной классификации Российской Федерации, их структуре и принципах назначения», единых для всех бюджетов. Документ содержит общие принципы формирования КБК и включает лишь пять приложений.</a:t>
          </a:r>
          <a:endParaRPr lang="ru-RU" sz="24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0" y="1439033"/>
        <a:ext cx="11699082" cy="2259661"/>
      </dsp:txXfrm>
    </dsp:sp>
    <dsp:sp modelId="{15F1F901-C95D-48DF-9A2B-E7F8AA7AD46F}">
      <dsp:nvSpPr>
        <dsp:cNvPr id="0" name=""/>
        <dsp:cNvSpPr/>
      </dsp:nvSpPr>
      <dsp:spPr>
        <a:xfrm>
          <a:off x="0" y="3649213"/>
          <a:ext cx="11742412" cy="1482974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just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Коды, которые применялись в 2019 году, регулировались приказом Минфина </a:t>
          </a:r>
          <a:r>
            <a:rPr lang="ru-RU" sz="2800" u="sng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  <a:hlinkClick xmlns:r="http://schemas.openxmlformats.org/officeDocument/2006/relationships" r:id="rId2"/>
            </a:rPr>
            <a:t>от 08.06.18 № 132н</a:t>
          </a:r>
          <a:r>
            <a:rPr lang="ru-RU" sz="2800" u="sng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«Порядок формирования и применения кодов бюджетной классификации».</a:t>
          </a:r>
          <a:endParaRPr lang="ru-RU" sz="2800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72393" y="3721606"/>
        <a:ext cx="11597626" cy="1338188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3DDF10C-CA4B-4F01-B7ED-1F880AF617B4}">
      <dsp:nvSpPr>
        <dsp:cNvPr id="0" name=""/>
        <dsp:cNvSpPr/>
      </dsp:nvSpPr>
      <dsp:spPr>
        <a:xfrm>
          <a:off x="0" y="1491175"/>
          <a:ext cx="12098215" cy="1988233"/>
        </a:xfrm>
        <a:prstGeom prst="notchedRightArrow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69E7F37-379D-4DB2-AC9F-2A09A652D819}">
      <dsp:nvSpPr>
        <dsp:cNvPr id="0" name=""/>
        <dsp:cNvSpPr/>
      </dsp:nvSpPr>
      <dsp:spPr>
        <a:xfrm>
          <a:off x="1163" y="0"/>
          <a:ext cx="1850176" cy="198823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113792" rIns="113792" bIns="113792" numCol="1" spcCol="1270" anchor="b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нарушение порядка постановки на учет в налоговом органе (</a:t>
          </a:r>
          <a:r>
            <a:rPr lang="ru-RU" sz="1600" kern="1200" dirty="0" smtClean="0">
              <a:latin typeface="Times New Roman" panose="02020603050405020304" pitchFamily="18" charset="0"/>
              <a:cs typeface="Times New Roman" panose="02020603050405020304" pitchFamily="18" charset="0"/>
              <a:hlinkClick xmlns:r="http://schemas.openxmlformats.org/officeDocument/2006/relationships" r:id="rId1"/>
            </a:rPr>
            <a:t>статья 116 НК РФ</a:t>
          </a:r>
          <a:r>
            <a:rPr lang="ru-RU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) —         182 1 16 05160 01 0001 140;</a:t>
          </a:r>
          <a:endParaRPr lang="ru-RU" sz="16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1163" y="0"/>
        <a:ext cx="1850176" cy="1988233"/>
      </dsp:txXfrm>
    </dsp:sp>
    <dsp:sp modelId="{E8A504AB-146E-409F-AD2E-09E000A0A59D}">
      <dsp:nvSpPr>
        <dsp:cNvPr id="0" name=""/>
        <dsp:cNvSpPr/>
      </dsp:nvSpPr>
      <dsp:spPr>
        <a:xfrm>
          <a:off x="677722" y="2236762"/>
          <a:ext cx="497058" cy="497058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9B35A1B-5930-4320-B788-A57CF86C455C}">
      <dsp:nvSpPr>
        <dsp:cNvPr id="0" name=""/>
        <dsp:cNvSpPr/>
      </dsp:nvSpPr>
      <dsp:spPr>
        <a:xfrm>
          <a:off x="1943848" y="2982350"/>
          <a:ext cx="3115326" cy="198823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113792" rIns="113792" bIns="113792" numCol="1" spcCol="1270" anchor="t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непредоставление</a:t>
          </a:r>
          <a:r>
            <a:rPr lang="ru-RU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налоговой декларации, расчета финансового результата инвестиционного товарищества или расчета по страховым взносам (</a:t>
          </a:r>
          <a:r>
            <a:rPr lang="ru-RU" sz="1600" kern="1200" dirty="0" smtClean="0">
              <a:latin typeface="Times New Roman" panose="02020603050405020304" pitchFamily="18" charset="0"/>
              <a:cs typeface="Times New Roman" panose="02020603050405020304" pitchFamily="18" charset="0"/>
              <a:hlinkClick xmlns:r="http://schemas.openxmlformats.org/officeDocument/2006/relationships" r:id="rId2"/>
            </a:rPr>
            <a:t>статья 119 НК РФ</a:t>
          </a:r>
          <a:r>
            <a:rPr lang="ru-RU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) —      182 1 16 05160 01 0002 140;</a:t>
          </a:r>
          <a:endParaRPr lang="ru-RU" sz="16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1943848" y="2982350"/>
        <a:ext cx="3115326" cy="1988233"/>
      </dsp:txXfrm>
    </dsp:sp>
    <dsp:sp modelId="{76390A51-4AF1-424A-A9F5-2F2CE1C42E50}">
      <dsp:nvSpPr>
        <dsp:cNvPr id="0" name=""/>
        <dsp:cNvSpPr/>
      </dsp:nvSpPr>
      <dsp:spPr>
        <a:xfrm>
          <a:off x="3252982" y="2236762"/>
          <a:ext cx="497058" cy="497058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614B3F9-588E-49A3-9CE1-57AC8B63B931}">
      <dsp:nvSpPr>
        <dsp:cNvPr id="0" name=""/>
        <dsp:cNvSpPr/>
      </dsp:nvSpPr>
      <dsp:spPr>
        <a:xfrm>
          <a:off x="5151683" y="0"/>
          <a:ext cx="1850176" cy="198823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113792" rIns="113792" bIns="113792" numCol="1" spcCol="1270" anchor="b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нарушение способа предоставления налоговой декларации или расчета (</a:t>
          </a:r>
          <a:r>
            <a:rPr lang="ru-RU" sz="1600" kern="1200" dirty="0" smtClean="0">
              <a:latin typeface="Times New Roman" panose="02020603050405020304" pitchFamily="18" charset="0"/>
              <a:cs typeface="Times New Roman" panose="02020603050405020304" pitchFamily="18" charset="0"/>
              <a:hlinkClick xmlns:r="http://schemas.openxmlformats.org/officeDocument/2006/relationships" r:id="rId3"/>
            </a:rPr>
            <a:t>статья 119.1 НК РФ</a:t>
          </a:r>
          <a:r>
            <a:rPr lang="ru-RU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) — 182 1 16 05160 01 0003 140;</a:t>
          </a:r>
          <a:endParaRPr lang="ru-RU" sz="16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5151683" y="0"/>
        <a:ext cx="1850176" cy="1988233"/>
      </dsp:txXfrm>
    </dsp:sp>
    <dsp:sp modelId="{4273CB0D-58BF-490F-A21D-04B0B0B87F3F}">
      <dsp:nvSpPr>
        <dsp:cNvPr id="0" name=""/>
        <dsp:cNvSpPr/>
      </dsp:nvSpPr>
      <dsp:spPr>
        <a:xfrm>
          <a:off x="5828242" y="2236762"/>
          <a:ext cx="497058" cy="497058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5855A76-EF27-4980-AE18-69DA968FA1E5}">
      <dsp:nvSpPr>
        <dsp:cNvPr id="0" name=""/>
        <dsp:cNvSpPr/>
      </dsp:nvSpPr>
      <dsp:spPr>
        <a:xfrm>
          <a:off x="7094368" y="2982350"/>
          <a:ext cx="1850176" cy="198823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113792" rIns="113792" bIns="113792" numCol="1" spcCol="1270" anchor="t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не предоставление сведений, необходимых для налогового контроля (</a:t>
          </a:r>
          <a:r>
            <a:rPr lang="ru-RU" sz="1600" kern="1200" dirty="0" smtClean="0">
              <a:latin typeface="Times New Roman" panose="02020603050405020304" pitchFamily="18" charset="0"/>
              <a:cs typeface="Times New Roman" panose="02020603050405020304" pitchFamily="18" charset="0"/>
              <a:hlinkClick xmlns:r="http://schemas.openxmlformats.org/officeDocument/2006/relationships" r:id="rId4"/>
            </a:rPr>
            <a:t>статья 126 НК РФ</a:t>
          </a:r>
          <a:r>
            <a:rPr lang="ru-RU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) —           182 1 16 05160 01 0007 </a:t>
          </a:r>
          <a:r>
            <a:rPr lang="ru-RU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140.</a:t>
          </a:r>
          <a:endParaRPr lang="ru-RU" sz="16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7094368" y="2982350"/>
        <a:ext cx="1850176" cy="1988233"/>
      </dsp:txXfrm>
    </dsp:sp>
    <dsp:sp modelId="{5ED87780-ED23-436E-A1FB-CB776BD811F2}">
      <dsp:nvSpPr>
        <dsp:cNvPr id="0" name=""/>
        <dsp:cNvSpPr/>
      </dsp:nvSpPr>
      <dsp:spPr>
        <a:xfrm>
          <a:off x="7770927" y="2236762"/>
          <a:ext cx="497058" cy="497058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77364D3-29C3-4846-89A6-20BE8F23CE8B}">
      <dsp:nvSpPr>
        <dsp:cNvPr id="0" name=""/>
        <dsp:cNvSpPr/>
      </dsp:nvSpPr>
      <dsp:spPr>
        <a:xfrm>
          <a:off x="9037053" y="0"/>
          <a:ext cx="1850176" cy="198823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113792" rIns="113792" bIns="113792" numCol="1" spcCol="1270" anchor="b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недостоверные сведения в документах, которые предоставлены в ИФНС (</a:t>
          </a:r>
          <a:r>
            <a:rPr lang="ru-RU" sz="1600" kern="1200" dirty="0" smtClean="0">
              <a:latin typeface="Times New Roman" panose="02020603050405020304" pitchFamily="18" charset="0"/>
              <a:cs typeface="Times New Roman" panose="02020603050405020304" pitchFamily="18" charset="0"/>
              <a:hlinkClick xmlns:r="http://schemas.openxmlformats.org/officeDocument/2006/relationships" r:id="rId5"/>
            </a:rPr>
            <a:t>статья 126.1 НК РФ</a:t>
          </a:r>
          <a:r>
            <a:rPr lang="ru-RU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) — 182 1 16 05160 01 0008 140;</a:t>
          </a:r>
          <a:endParaRPr lang="ru-RU" sz="16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9037053" y="0"/>
        <a:ext cx="1850176" cy="1988233"/>
      </dsp:txXfrm>
    </dsp:sp>
    <dsp:sp modelId="{44E4904B-EF24-4E1D-B1B8-995953ECEA28}">
      <dsp:nvSpPr>
        <dsp:cNvPr id="0" name=""/>
        <dsp:cNvSpPr/>
      </dsp:nvSpPr>
      <dsp:spPr>
        <a:xfrm>
          <a:off x="9713612" y="2236762"/>
          <a:ext cx="497058" cy="497058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E82888E-F7BB-4179-A946-3E641E8C3479}">
      <dsp:nvSpPr>
        <dsp:cNvPr id="0" name=""/>
        <dsp:cNvSpPr/>
      </dsp:nvSpPr>
      <dsp:spPr>
        <a:xfrm>
          <a:off x="3" y="0"/>
          <a:ext cx="12191993" cy="6721475"/>
        </a:xfrm>
        <a:prstGeom prst="rightArrow">
          <a:avLst/>
        </a:prstGeom>
        <a:solidFill>
          <a:srgbClr val="F4D8F1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703F1FB-0D61-4FDE-A27F-115D93D3A01B}">
      <dsp:nvSpPr>
        <dsp:cNvPr id="0" name=""/>
        <dsp:cNvSpPr/>
      </dsp:nvSpPr>
      <dsp:spPr>
        <a:xfrm>
          <a:off x="3571" y="2016442"/>
          <a:ext cx="2150268" cy="2688590"/>
        </a:xfrm>
        <a:prstGeom prst="roundRect">
          <a:avLst/>
        </a:prstGeom>
        <a:solidFill>
          <a:schemeClr val="accent6">
            <a:lumMod val="60000"/>
            <a:lumOff val="4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неправомерное несообщение сведений в ИФНС          </a:t>
          </a:r>
          <a:r>
            <a:rPr lang="ru-RU" sz="1500" kern="1200" dirty="0" smtClean="0">
              <a:solidFill>
                <a:schemeClr val="tx1"/>
              </a:solidFill>
            </a:rPr>
            <a:t>(</a:t>
          </a:r>
          <a:r>
            <a:rPr lang="ru-RU" sz="1500" kern="1200" dirty="0" smtClean="0">
              <a:solidFill>
                <a:schemeClr val="tx1"/>
              </a:solidFill>
              <a:hlinkClick xmlns:r="http://schemas.openxmlformats.org/officeDocument/2006/relationships" r:id="rId1"/>
            </a:rPr>
            <a:t>статья 129.1 НК РФ</a:t>
          </a:r>
          <a:r>
            <a:rPr lang="ru-RU" sz="1500" kern="1200" dirty="0" smtClean="0">
              <a:solidFill>
                <a:schemeClr val="tx1"/>
              </a:solidFill>
            </a:rPr>
            <a:t>)                        182 1 16 05160 01 0011 140;</a:t>
          </a:r>
          <a:endParaRPr lang="ru-RU" sz="1500" kern="1200" dirty="0">
            <a:solidFill>
              <a:schemeClr val="tx1"/>
            </a:solidFill>
          </a:endParaRPr>
        </a:p>
      </dsp:txBody>
      <dsp:txXfrm>
        <a:off x="108538" y="2121409"/>
        <a:ext cx="1940334" cy="2478656"/>
      </dsp:txXfrm>
    </dsp:sp>
    <dsp:sp modelId="{2A522E47-0473-44DF-9C17-B3C560CFCAC9}">
      <dsp:nvSpPr>
        <dsp:cNvPr id="0" name=""/>
        <dsp:cNvSpPr/>
      </dsp:nvSpPr>
      <dsp:spPr>
        <a:xfrm>
          <a:off x="2512218" y="2016442"/>
          <a:ext cx="2150268" cy="2688590"/>
        </a:xfrm>
        <a:prstGeom prst="roundRect">
          <a:avLst/>
        </a:prstGeom>
        <a:solidFill>
          <a:schemeClr val="accent4">
            <a:lumMod val="60000"/>
            <a:lumOff val="4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нарушение срока постановки на учет в налоговом органе                  </a:t>
          </a:r>
          <a:r>
            <a:rPr lang="ru-RU" sz="1500" kern="1200" dirty="0" smtClean="0">
              <a:solidFill>
                <a:schemeClr val="tx1"/>
              </a:solidFill>
            </a:rPr>
            <a:t>(</a:t>
          </a:r>
          <a:r>
            <a:rPr lang="ru-RU" sz="1500" kern="1200" dirty="0" smtClean="0">
              <a:solidFill>
                <a:schemeClr val="tx1"/>
              </a:solidFill>
              <a:hlinkClick xmlns:r="http://schemas.openxmlformats.org/officeDocument/2006/relationships" r:id="rId2"/>
            </a:rPr>
            <a:t>статья 15.3 НК РФ</a:t>
          </a:r>
          <a:r>
            <a:rPr lang="ru-RU" sz="1500" kern="1200" dirty="0" smtClean="0">
              <a:solidFill>
                <a:schemeClr val="tx1"/>
              </a:solidFill>
            </a:rPr>
            <a:t>) 182 1 16 01151 01 0003 140;</a:t>
          </a:r>
          <a:endParaRPr lang="ru-RU" sz="1500" kern="1200" dirty="0">
            <a:solidFill>
              <a:schemeClr val="tx1"/>
            </a:solidFill>
          </a:endParaRPr>
        </a:p>
      </dsp:txBody>
      <dsp:txXfrm>
        <a:off x="2617185" y="2121409"/>
        <a:ext cx="1940334" cy="2478656"/>
      </dsp:txXfrm>
    </dsp:sp>
    <dsp:sp modelId="{BCA6DF66-6AF0-4045-A34B-D9087542DE8C}">
      <dsp:nvSpPr>
        <dsp:cNvPr id="0" name=""/>
        <dsp:cNvSpPr/>
      </dsp:nvSpPr>
      <dsp:spPr>
        <a:xfrm>
          <a:off x="5020865" y="2016442"/>
          <a:ext cx="2150268" cy="2688590"/>
        </a:xfrm>
        <a:prstGeom prst="roundRect">
          <a:avLst/>
        </a:prstGeom>
        <a:solidFill>
          <a:schemeClr val="accent6">
            <a:lumMod val="60000"/>
            <a:lumOff val="4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нарушение срока предоставления декларации или расчета по страховым взносам        </a:t>
          </a:r>
          <a:r>
            <a:rPr lang="ru-RU" sz="1500" kern="1200" dirty="0" smtClean="0">
              <a:solidFill>
                <a:schemeClr val="tx1"/>
              </a:solidFill>
            </a:rPr>
            <a:t>(</a:t>
          </a:r>
          <a:r>
            <a:rPr lang="ru-RU" sz="1500" kern="1200" dirty="0" smtClean="0">
              <a:solidFill>
                <a:schemeClr val="tx1"/>
              </a:solidFill>
              <a:hlinkClick xmlns:r="http://schemas.openxmlformats.org/officeDocument/2006/relationships" r:id="rId3"/>
            </a:rPr>
            <a:t>статья 15.5 НК РФ</a:t>
          </a:r>
          <a:r>
            <a:rPr lang="ru-RU" sz="1500" kern="1200" dirty="0" smtClean="0">
              <a:solidFill>
                <a:schemeClr val="tx1"/>
              </a:solidFill>
            </a:rPr>
            <a:t>) 182 1 16 01151 01 0005 140;</a:t>
          </a:r>
          <a:endParaRPr lang="ru-RU" sz="1500" kern="1200" dirty="0">
            <a:solidFill>
              <a:schemeClr val="tx1"/>
            </a:solidFill>
          </a:endParaRPr>
        </a:p>
      </dsp:txBody>
      <dsp:txXfrm>
        <a:off x="5125832" y="2121409"/>
        <a:ext cx="1940334" cy="2478656"/>
      </dsp:txXfrm>
    </dsp:sp>
    <dsp:sp modelId="{A20880BB-F24C-4773-8A40-83CFC26DA9D4}">
      <dsp:nvSpPr>
        <dsp:cNvPr id="0" name=""/>
        <dsp:cNvSpPr/>
      </dsp:nvSpPr>
      <dsp:spPr>
        <a:xfrm>
          <a:off x="7529512" y="2016442"/>
          <a:ext cx="2150268" cy="2688590"/>
        </a:xfrm>
        <a:prstGeom prst="roundRect">
          <a:avLst/>
        </a:prstGeom>
        <a:solidFill>
          <a:schemeClr val="accent4">
            <a:lumMod val="60000"/>
            <a:lumOff val="4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err="1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непредоставление</a:t>
          </a:r>
          <a:r>
            <a:rPr lang="ru-RU" sz="16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или несообщение сведений, необходимых для налогового контроля      </a:t>
          </a:r>
          <a:r>
            <a:rPr lang="ru-RU" sz="1500" kern="1200" dirty="0" smtClean="0">
              <a:solidFill>
                <a:schemeClr val="tx1"/>
              </a:solidFill>
            </a:rPr>
            <a:t>(</a:t>
          </a:r>
          <a:r>
            <a:rPr lang="ru-RU" sz="1500" kern="1200" dirty="0" smtClean="0">
              <a:solidFill>
                <a:schemeClr val="tx1"/>
              </a:solidFill>
              <a:hlinkClick xmlns:r="http://schemas.openxmlformats.org/officeDocument/2006/relationships" r:id="rId4"/>
            </a:rPr>
            <a:t>статья 15.6 НК РФ</a:t>
          </a:r>
          <a:r>
            <a:rPr lang="ru-RU" sz="1500" kern="1200" dirty="0" smtClean="0">
              <a:solidFill>
                <a:schemeClr val="tx1"/>
              </a:solidFill>
            </a:rPr>
            <a:t>) 182 1 16 01151 01 0006 140;</a:t>
          </a:r>
          <a:endParaRPr lang="ru-RU" sz="1500" kern="1200" dirty="0">
            <a:solidFill>
              <a:schemeClr val="tx1"/>
            </a:solidFill>
          </a:endParaRPr>
        </a:p>
      </dsp:txBody>
      <dsp:txXfrm>
        <a:off x="7634479" y="2121409"/>
        <a:ext cx="1940334" cy="2478656"/>
      </dsp:txXfrm>
    </dsp:sp>
    <dsp:sp modelId="{2EA0B9C3-799D-4425-9136-34195849B174}">
      <dsp:nvSpPr>
        <dsp:cNvPr id="0" name=""/>
        <dsp:cNvSpPr/>
      </dsp:nvSpPr>
      <dsp:spPr>
        <a:xfrm>
          <a:off x="10038159" y="2016442"/>
          <a:ext cx="2150268" cy="2688590"/>
        </a:xfrm>
        <a:prstGeom prst="roundRect">
          <a:avLst/>
        </a:prstGeom>
        <a:solidFill>
          <a:schemeClr val="accent6">
            <a:lumMod val="60000"/>
            <a:lumOff val="4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нарушение порядка работы с наличными деньгами и порядка ведения кассовых операций</a:t>
          </a:r>
          <a:r>
            <a:rPr lang="ru-RU" sz="1500" kern="1200" dirty="0" smtClean="0">
              <a:solidFill>
                <a:schemeClr val="tx1"/>
              </a:solidFill>
            </a:rPr>
            <a:t>             (</a:t>
          </a:r>
          <a:r>
            <a:rPr lang="ru-RU" sz="1500" b="0" kern="1200" dirty="0" smtClean="0">
              <a:solidFill>
                <a:schemeClr val="accent1">
                  <a:lumMod val="75000"/>
                </a:schemeClr>
              </a:solidFill>
            </a:rPr>
            <a:t>ч. 1</a:t>
          </a:r>
          <a:r>
            <a:rPr lang="ru-RU" sz="1500" kern="1200" dirty="0" smtClean="0">
              <a:solidFill>
                <a:schemeClr val="tx1"/>
              </a:solidFill>
            </a:rPr>
            <a:t> </a:t>
          </a:r>
          <a:r>
            <a:rPr lang="ru-RU" sz="1500" kern="1200" dirty="0" smtClean="0">
              <a:solidFill>
                <a:schemeClr val="tx1"/>
              </a:solidFill>
              <a:hlinkClick xmlns:r="http://schemas.openxmlformats.org/officeDocument/2006/relationships" r:id="rId5"/>
            </a:rPr>
            <a:t>статьи 15.1 НК РФ</a:t>
          </a:r>
          <a:r>
            <a:rPr lang="ru-RU" sz="1500" kern="1200" dirty="0" smtClean="0">
              <a:solidFill>
                <a:schemeClr val="tx1"/>
              </a:solidFill>
            </a:rPr>
            <a:t>) — 182 1 16 01151 01 9000 140.</a:t>
          </a:r>
          <a:endParaRPr lang="ru-RU" sz="1500" kern="1200" dirty="0">
            <a:solidFill>
              <a:schemeClr val="tx1"/>
            </a:solidFill>
          </a:endParaRPr>
        </a:p>
      </dsp:txBody>
      <dsp:txXfrm>
        <a:off x="10143126" y="2121409"/>
        <a:ext cx="1940334" cy="2478656"/>
      </dsp:txXfrm>
    </dsp:sp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31D000A-AC40-49EC-8035-51254C3F54E8}">
      <dsp:nvSpPr>
        <dsp:cNvPr id="0" name=""/>
        <dsp:cNvSpPr/>
      </dsp:nvSpPr>
      <dsp:spPr>
        <a:xfrm>
          <a:off x="0" y="0"/>
          <a:ext cx="12192000" cy="1029364"/>
        </a:xfrm>
        <a:prstGeom prst="roundRect">
          <a:avLst>
            <a:gd name="adj" fmla="val 10000"/>
          </a:avLst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9070" tIns="179070" rIns="179070" bIns="179070" numCol="1" spcCol="1270" anchor="ctr" anchorCtr="0">
          <a:noAutofit/>
        </a:bodyPr>
        <a:lstStyle/>
        <a:p>
          <a:pPr lvl="0" algn="l" defTabSz="20891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4700" kern="1200" dirty="0"/>
        </a:p>
      </dsp:txBody>
      <dsp:txXfrm>
        <a:off x="2538908" y="0"/>
        <a:ext cx="9653091" cy="1029364"/>
      </dsp:txXfrm>
    </dsp:sp>
    <dsp:sp modelId="{85DEBF59-06D9-4C68-8828-5D18C50813A5}">
      <dsp:nvSpPr>
        <dsp:cNvPr id="0" name=""/>
        <dsp:cNvSpPr/>
      </dsp:nvSpPr>
      <dsp:spPr>
        <a:xfrm>
          <a:off x="85464" y="112910"/>
          <a:ext cx="3208641" cy="696763"/>
        </a:xfrm>
        <a:prstGeom prst="roundRect">
          <a:avLst>
            <a:gd name="adj" fmla="val 10000"/>
          </a:avLst>
        </a:prstGeom>
        <a:solidFill>
          <a:schemeClr val="accent4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2217465-5E86-4C90-B0F2-1DF1F5D46A96}">
      <dsp:nvSpPr>
        <dsp:cNvPr id="0" name=""/>
        <dsp:cNvSpPr/>
      </dsp:nvSpPr>
      <dsp:spPr>
        <a:xfrm>
          <a:off x="37388" y="1117430"/>
          <a:ext cx="12192000" cy="1005081"/>
        </a:xfrm>
        <a:prstGeom prst="roundRect">
          <a:avLst>
            <a:gd name="adj" fmla="val 10000"/>
          </a:avLst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5260" tIns="175260" rIns="175260" bIns="175260" numCol="1" spcCol="1270" anchor="ctr" anchorCtr="0">
          <a:noAutofit/>
        </a:bodyPr>
        <a:lstStyle/>
        <a:p>
          <a:pPr lvl="0" algn="l" defTabSz="20447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4600" kern="1200" dirty="0"/>
        </a:p>
      </dsp:txBody>
      <dsp:txXfrm>
        <a:off x="2576296" y="1117430"/>
        <a:ext cx="9653091" cy="1005081"/>
      </dsp:txXfrm>
    </dsp:sp>
    <dsp:sp modelId="{0EEC5DB0-769E-4F11-822D-170E0332F27A}">
      <dsp:nvSpPr>
        <dsp:cNvPr id="0" name=""/>
        <dsp:cNvSpPr/>
      </dsp:nvSpPr>
      <dsp:spPr>
        <a:xfrm>
          <a:off x="116865" y="1229162"/>
          <a:ext cx="3206910" cy="731772"/>
        </a:xfrm>
        <a:prstGeom prst="roundRect">
          <a:avLst>
            <a:gd name="adj" fmla="val 10000"/>
          </a:avLst>
        </a:prstGeom>
        <a:solidFill>
          <a:schemeClr val="accent4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76EAA5F-E478-4F29-9D63-E76689EB307D}">
      <dsp:nvSpPr>
        <dsp:cNvPr id="0" name=""/>
        <dsp:cNvSpPr/>
      </dsp:nvSpPr>
      <dsp:spPr>
        <a:xfrm>
          <a:off x="964" y="2195691"/>
          <a:ext cx="12192000" cy="1563696"/>
        </a:xfrm>
        <a:prstGeom prst="roundRect">
          <a:avLst>
            <a:gd name="adj" fmla="val 10000"/>
          </a:avLst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3840" tIns="243840" rIns="243840" bIns="243840" numCol="1" spcCol="1270" anchor="ctr" anchorCtr="0">
          <a:noAutofit/>
        </a:bodyPr>
        <a:lstStyle/>
        <a:p>
          <a:pPr lvl="0" algn="l" defTabSz="2844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6400" kern="1200" dirty="0"/>
        </a:p>
      </dsp:txBody>
      <dsp:txXfrm>
        <a:off x="2539872" y="2195691"/>
        <a:ext cx="9653091" cy="1563696"/>
      </dsp:txXfrm>
    </dsp:sp>
    <dsp:sp modelId="{22B565CD-5A84-4E5C-943F-1CD8542C64B8}">
      <dsp:nvSpPr>
        <dsp:cNvPr id="0" name=""/>
        <dsp:cNvSpPr/>
      </dsp:nvSpPr>
      <dsp:spPr>
        <a:xfrm>
          <a:off x="86208" y="2381741"/>
          <a:ext cx="3216786" cy="1075091"/>
        </a:xfrm>
        <a:prstGeom prst="roundRect">
          <a:avLst>
            <a:gd name="adj" fmla="val 10000"/>
          </a:avLst>
        </a:prstGeom>
        <a:solidFill>
          <a:schemeClr val="accent4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18F5FAF-FC82-4B44-92E5-E6A81CE9D1C4}">
      <dsp:nvSpPr>
        <dsp:cNvPr id="0" name=""/>
        <dsp:cNvSpPr/>
      </dsp:nvSpPr>
      <dsp:spPr>
        <a:xfrm>
          <a:off x="12620" y="3844408"/>
          <a:ext cx="12192000" cy="1124043"/>
        </a:xfrm>
        <a:prstGeom prst="roundRect">
          <a:avLst>
            <a:gd name="adj" fmla="val 10000"/>
          </a:avLst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8120" tIns="198120" rIns="198120" bIns="198120" numCol="1" spcCol="1270" anchor="ctr" anchorCtr="0">
          <a:noAutofit/>
        </a:bodyPr>
        <a:lstStyle/>
        <a:p>
          <a:pPr lvl="0" algn="l" defTabSz="2311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200" kern="1200" dirty="0"/>
        </a:p>
      </dsp:txBody>
      <dsp:txXfrm>
        <a:off x="2551528" y="3844408"/>
        <a:ext cx="9653091" cy="1124043"/>
      </dsp:txXfrm>
    </dsp:sp>
    <dsp:sp modelId="{D200B3B3-364A-46E4-8011-F4CEEC23B796}">
      <dsp:nvSpPr>
        <dsp:cNvPr id="0" name=""/>
        <dsp:cNvSpPr/>
      </dsp:nvSpPr>
      <dsp:spPr>
        <a:xfrm>
          <a:off x="102033" y="3973802"/>
          <a:ext cx="3117104" cy="775834"/>
        </a:xfrm>
        <a:prstGeom prst="roundRect">
          <a:avLst>
            <a:gd name="adj" fmla="val 10000"/>
          </a:avLst>
        </a:prstGeom>
        <a:solidFill>
          <a:schemeClr val="accent4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596056C-148D-449F-A6B2-924E980DA5B2}">
      <dsp:nvSpPr>
        <dsp:cNvPr id="0" name=""/>
        <dsp:cNvSpPr/>
      </dsp:nvSpPr>
      <dsp:spPr>
        <a:xfrm>
          <a:off x="0" y="0"/>
          <a:ext cx="6998678" cy="1877559"/>
        </a:xfrm>
        <a:prstGeom prst="roundRect">
          <a:avLst/>
        </a:prstGeom>
        <a:solidFill>
          <a:srgbClr val="CC99FF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l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Всего в Приказе №207н содержатся 87 приложений с перечнями кодов доходов, расходов, источников финансирования, целевых статей федеральных бюджетов и бюджетов ГВБФ, а также направлениями расходов для федеральных проектов.</a:t>
          </a:r>
          <a:br>
            <a:rPr lang="ru-RU" sz="19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</a:br>
          <a:r>
            <a:rPr lang="ru-RU" sz="19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endParaRPr lang="ru-RU" sz="19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91655" y="91655"/>
        <a:ext cx="6815368" cy="1694249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27411F7-6FC5-4C3D-AEC1-142A71134B8C}">
      <dsp:nvSpPr>
        <dsp:cNvPr id="0" name=""/>
        <dsp:cNvSpPr/>
      </dsp:nvSpPr>
      <dsp:spPr>
        <a:xfrm>
          <a:off x="0" y="0"/>
          <a:ext cx="4669936" cy="4669936"/>
        </a:xfrm>
        <a:prstGeom prst="pie">
          <a:avLst>
            <a:gd name="adj1" fmla="val 5400000"/>
            <a:gd name="adj2" fmla="val 1620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3B59E030-5E8D-4A7A-9400-967C7768AE7D}">
      <dsp:nvSpPr>
        <dsp:cNvPr id="0" name=""/>
        <dsp:cNvSpPr/>
      </dsp:nvSpPr>
      <dsp:spPr>
        <a:xfrm>
          <a:off x="2334968" y="0"/>
          <a:ext cx="9669463" cy="4669936"/>
        </a:xfrm>
        <a:prstGeom prst="rect">
          <a:avLst/>
        </a:prstGeom>
        <a:solidFill>
          <a:srgbClr val="92D050">
            <a:alpha val="90000"/>
          </a:srgbClr>
        </a:soli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1450" tIns="171450" rIns="171450" bIns="171450" numCol="1" spcCol="1270" anchor="ctr" anchorCtr="0">
          <a:noAutofit/>
        </a:bodyPr>
        <a:lstStyle/>
        <a:p>
          <a:pPr lvl="0" algn="ctr" defTabSz="20002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4500" kern="1200"/>
        </a:p>
      </dsp:txBody>
      <dsp:txXfrm>
        <a:off x="2334968" y="0"/>
        <a:ext cx="9669463" cy="992361"/>
      </dsp:txXfrm>
    </dsp:sp>
    <dsp:sp modelId="{A8C42CF5-10C7-430B-B9DC-B783AF3F0F4B}">
      <dsp:nvSpPr>
        <dsp:cNvPr id="0" name=""/>
        <dsp:cNvSpPr/>
      </dsp:nvSpPr>
      <dsp:spPr>
        <a:xfrm>
          <a:off x="577765" y="1043299"/>
          <a:ext cx="3444078" cy="3444078"/>
        </a:xfrm>
        <a:prstGeom prst="pie">
          <a:avLst>
            <a:gd name="adj1" fmla="val 5400000"/>
            <a:gd name="adj2" fmla="val 1620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0B7C09D6-E5CC-433A-A9EC-904667899128}">
      <dsp:nvSpPr>
        <dsp:cNvPr id="0" name=""/>
        <dsp:cNvSpPr/>
      </dsp:nvSpPr>
      <dsp:spPr>
        <a:xfrm>
          <a:off x="2334968" y="955291"/>
          <a:ext cx="9669463" cy="3714645"/>
        </a:xfrm>
        <a:prstGeom prst="rect">
          <a:avLst/>
        </a:prstGeom>
        <a:solidFill>
          <a:srgbClr val="CCCCFF"/>
        </a:soli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800" kern="1200" dirty="0" smtClean="0">
            <a:latin typeface="Times New Roman" panose="02020603050405020304" pitchFamily="18" charset="0"/>
            <a:cs typeface="Times New Roman" panose="02020603050405020304" pitchFamily="18" charset="0"/>
            <a:hlinkClick xmlns:r="http://schemas.openxmlformats.org/officeDocument/2006/relationships" r:id="rId1"/>
          </a:endParaRPr>
        </a:p>
        <a:p>
          <a:pPr lvl="0" algn="just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latin typeface="Times New Roman" panose="02020603050405020304" pitchFamily="18" charset="0"/>
              <a:cs typeface="Times New Roman" panose="02020603050405020304" pitchFamily="18" charset="0"/>
              <a:hlinkClick xmlns:r="http://schemas.openxmlformats.org/officeDocument/2006/relationships" r:id="rId1"/>
            </a:rPr>
            <a:t>приложение № 1</a:t>
          </a:r>
          <a:r>
            <a:rPr lang="ru-RU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. Перечень кодов подвидов по видам доходов бюджетов, главными администраторами которых являются органы государственной власти Российской Федерации, Центральный банк Российской Федерации, органы управления государственными внебюджетными фондами Российской Федерации и (или) находящиеся в их ведении казенные учреждения;</a:t>
          </a:r>
          <a:endParaRPr lang="ru-RU" sz="18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2334968" y="955291"/>
        <a:ext cx="9669463" cy="1070321"/>
      </dsp:txXfrm>
    </dsp:sp>
    <dsp:sp modelId="{D8B7549E-1C05-47EE-BC9B-551BCF82A881}">
      <dsp:nvSpPr>
        <dsp:cNvPr id="0" name=""/>
        <dsp:cNvSpPr/>
      </dsp:nvSpPr>
      <dsp:spPr>
        <a:xfrm>
          <a:off x="1225858" y="1984723"/>
          <a:ext cx="2218220" cy="2218220"/>
        </a:xfrm>
        <a:prstGeom prst="pie">
          <a:avLst>
            <a:gd name="adj1" fmla="val 5400000"/>
            <a:gd name="adj2" fmla="val 1620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E604B23F-EA48-455F-AF1D-48150DB26EB0}">
      <dsp:nvSpPr>
        <dsp:cNvPr id="0" name=""/>
        <dsp:cNvSpPr/>
      </dsp:nvSpPr>
      <dsp:spPr>
        <a:xfrm>
          <a:off x="2314469" y="2601499"/>
          <a:ext cx="9669463" cy="852151"/>
        </a:xfrm>
        <a:prstGeom prst="rect">
          <a:avLst/>
        </a:prstGeom>
        <a:solidFill>
          <a:srgbClr val="FFC000"/>
        </a:soli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800" kern="1200" dirty="0" smtClean="0">
            <a:latin typeface="Times New Roman" panose="02020603050405020304" pitchFamily="18" charset="0"/>
            <a:cs typeface="Times New Roman" panose="02020603050405020304" pitchFamily="18" charset="0"/>
            <a:hlinkClick xmlns:r="http://schemas.openxmlformats.org/officeDocument/2006/relationships" r:id="rId2"/>
          </a:endParaRPr>
        </a:p>
        <a:p>
          <a:pPr lvl="0" algn="just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latin typeface="Times New Roman" panose="02020603050405020304" pitchFamily="18" charset="0"/>
              <a:cs typeface="Times New Roman" panose="02020603050405020304" pitchFamily="18" charset="0"/>
              <a:hlinkClick xmlns:r="http://schemas.openxmlformats.org/officeDocument/2006/relationships" r:id="rId2"/>
            </a:rPr>
            <a:t>приложение № 2</a:t>
          </a:r>
          <a:r>
            <a:rPr lang="ru-RU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. Коды главных администраторов доходов бюджетов бюджетной системы Российской Федерации;</a:t>
          </a:r>
          <a:endParaRPr lang="ru-RU" sz="18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2314469" y="2601499"/>
        <a:ext cx="9669463" cy="381225"/>
      </dsp:txXfrm>
    </dsp:sp>
    <dsp:sp modelId="{410C283D-B4ED-42BB-971D-DE49D2B09944}">
      <dsp:nvSpPr>
        <dsp:cNvPr id="0" name=""/>
        <dsp:cNvSpPr/>
      </dsp:nvSpPr>
      <dsp:spPr>
        <a:xfrm>
          <a:off x="1838787" y="2977084"/>
          <a:ext cx="992361" cy="992361"/>
        </a:xfrm>
        <a:prstGeom prst="pie">
          <a:avLst>
            <a:gd name="adj1" fmla="val 5400000"/>
            <a:gd name="adj2" fmla="val 1620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164D9C1D-4A33-48C3-8F75-640FDC9FE8A4}">
      <dsp:nvSpPr>
        <dsp:cNvPr id="0" name=""/>
        <dsp:cNvSpPr/>
      </dsp:nvSpPr>
      <dsp:spPr>
        <a:xfrm>
          <a:off x="2322108" y="3476753"/>
          <a:ext cx="9669463" cy="873367"/>
        </a:xfrm>
        <a:prstGeom prst="rect">
          <a:avLst/>
        </a:prstGeom>
        <a:solidFill>
          <a:srgbClr val="CCCCFF"/>
        </a:soli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just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latin typeface="Times New Roman" panose="02020603050405020304" pitchFamily="18" charset="0"/>
              <a:cs typeface="Times New Roman" panose="02020603050405020304" pitchFamily="18" charset="0"/>
              <a:hlinkClick xmlns:r="http://schemas.openxmlformats.org/officeDocument/2006/relationships" r:id="rId3"/>
            </a:rPr>
            <a:t>приложение № 3</a:t>
          </a:r>
          <a:r>
            <a:rPr lang="ru-RU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. Коды главных администраторов доходов бюджетов бюджетной системы Российской Федерации и видов (подвидов) доходов бюджетов с соответствующими им кодами аналитической группы подвидов </a:t>
          </a:r>
          <a:r>
            <a:rPr lang="ru-RU" sz="1800" kern="1200" smtClean="0">
              <a:latin typeface="Times New Roman" panose="02020603050405020304" pitchFamily="18" charset="0"/>
              <a:cs typeface="Times New Roman" panose="02020603050405020304" pitchFamily="18" charset="0"/>
            </a:rPr>
            <a:t>доходов </a:t>
          </a:r>
          <a:r>
            <a:rPr lang="ru-RU" sz="1800" kern="1200" smtClean="0">
              <a:latin typeface="Times New Roman" panose="02020603050405020304" pitchFamily="18" charset="0"/>
              <a:cs typeface="Times New Roman" panose="02020603050405020304" pitchFamily="18" charset="0"/>
            </a:rPr>
            <a:t>бюджетов;</a:t>
          </a:r>
          <a:endParaRPr lang="ru-RU" sz="18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2322108" y="3476753"/>
        <a:ext cx="9669463" cy="873367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080DD39-7CC5-4471-AFF5-9BD291B96B6C}">
      <dsp:nvSpPr>
        <dsp:cNvPr id="0" name=""/>
        <dsp:cNvSpPr/>
      </dsp:nvSpPr>
      <dsp:spPr>
        <a:xfrm>
          <a:off x="0" y="0"/>
          <a:ext cx="11019692" cy="1801800"/>
        </a:xfrm>
        <a:prstGeom prst="roundRect">
          <a:avLst/>
        </a:prstGeom>
        <a:solidFill>
          <a:schemeClr val="accent6">
            <a:lumMod val="60000"/>
            <a:lumOff val="4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l" defTabSz="9779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b="0" u="none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Для формирования классификации источников финансирования дефицита бюджета предназначены приложения с № 4 по № 6, содержащие коды: видов источников финансирования дефицитов бюджетов (ИФДБ); главных администраторов ИФДБ; главных администраторов в сочетании с кодами групп, подгрупп, статей, аналитической группы вида ИФДБ. </a:t>
          </a:r>
          <a:endParaRPr lang="ru-RU" sz="2200" b="0" u="none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87957" y="87957"/>
        <a:ext cx="10843778" cy="1625886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3D29517-95A8-40D1-9411-E2E4CD85942A}">
      <dsp:nvSpPr>
        <dsp:cNvPr id="0" name=""/>
        <dsp:cNvSpPr/>
      </dsp:nvSpPr>
      <dsp:spPr>
        <a:xfrm>
          <a:off x="0" y="0"/>
          <a:ext cx="3073887" cy="3073887"/>
        </a:xfrm>
        <a:prstGeom prst="pie">
          <a:avLst>
            <a:gd name="adj1" fmla="val 5400000"/>
            <a:gd name="adj2" fmla="val 162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ECFFC9B-F86B-4222-8A48-C72C0CC2B1CD}">
      <dsp:nvSpPr>
        <dsp:cNvPr id="0" name=""/>
        <dsp:cNvSpPr/>
      </dsp:nvSpPr>
      <dsp:spPr>
        <a:xfrm>
          <a:off x="1536943" y="0"/>
          <a:ext cx="10619887" cy="3073887"/>
        </a:xfrm>
        <a:prstGeom prst="rect">
          <a:avLst/>
        </a:prstGeom>
        <a:solidFill>
          <a:schemeClr val="accent4">
            <a:lumMod val="60000"/>
            <a:lumOff val="4000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just" defTabSz="9334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kern="1200" dirty="0" smtClean="0">
              <a:latin typeface="Times New Roman" panose="02020603050405020304" pitchFamily="18" charset="0"/>
              <a:cs typeface="Times New Roman" panose="02020603050405020304" pitchFamily="18" charset="0"/>
              <a:hlinkClick xmlns:r="http://schemas.openxmlformats.org/officeDocument/2006/relationships" r:id="rId1"/>
            </a:rPr>
            <a:t>приложение № 4</a:t>
          </a:r>
          <a:r>
            <a:rPr lang="ru-RU" sz="21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. Перечень кодов видов источников финансирования дефицитов бюджетов, главными администраторами которых являются органы государственной власти Российской Федерации, органы управления государственными внебюджетными фондами Российской Федерации и (или) находящиеся в их ведении казенные учреждения;</a:t>
          </a:r>
          <a:endParaRPr lang="ru-RU" sz="21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1536943" y="0"/>
        <a:ext cx="10619887" cy="1460096"/>
      </dsp:txXfrm>
    </dsp:sp>
    <dsp:sp modelId="{8A793B9F-1AB5-491C-BDE9-429B0DB7DACA}">
      <dsp:nvSpPr>
        <dsp:cNvPr id="0" name=""/>
        <dsp:cNvSpPr/>
      </dsp:nvSpPr>
      <dsp:spPr>
        <a:xfrm>
          <a:off x="806895" y="1460096"/>
          <a:ext cx="1460096" cy="1460096"/>
        </a:xfrm>
        <a:prstGeom prst="pie">
          <a:avLst>
            <a:gd name="adj1" fmla="val 5400000"/>
            <a:gd name="adj2" fmla="val 162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B15B441-E28F-4A63-A47D-A0A2EFB658AB}">
      <dsp:nvSpPr>
        <dsp:cNvPr id="0" name=""/>
        <dsp:cNvSpPr/>
      </dsp:nvSpPr>
      <dsp:spPr>
        <a:xfrm>
          <a:off x="1536943" y="1460096"/>
          <a:ext cx="10619887" cy="1460096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just" defTabSz="9334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kern="1200" dirty="0" smtClean="0">
              <a:latin typeface="Times New Roman" panose="02020603050405020304" pitchFamily="18" charset="0"/>
              <a:cs typeface="Times New Roman" panose="02020603050405020304" pitchFamily="18" charset="0"/>
              <a:hlinkClick xmlns:r="http://schemas.openxmlformats.org/officeDocument/2006/relationships" r:id="rId2"/>
            </a:rPr>
            <a:t>приложение № 5</a:t>
          </a:r>
          <a:r>
            <a:rPr lang="ru-RU" sz="21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. Коды главных администраторов источников финансирования дефицитов федерального бюджета и бюджетов государственных внебюджетных фондов Российской Федерации;</a:t>
          </a:r>
          <a:endParaRPr lang="ru-RU" sz="21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1536943" y="1460096"/>
        <a:ext cx="10619887" cy="1460096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512EC8C-8B1D-4015-A161-ADDB81260034}">
      <dsp:nvSpPr>
        <dsp:cNvPr id="0" name=""/>
        <dsp:cNvSpPr/>
      </dsp:nvSpPr>
      <dsp:spPr>
        <a:xfrm>
          <a:off x="2486441" y="4265922"/>
          <a:ext cx="4987368" cy="0"/>
        </a:xfrm>
        <a:prstGeom prst="line">
          <a:avLst/>
        </a:pr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9C9DAA8-6163-4021-96A3-36511F021295}">
      <dsp:nvSpPr>
        <dsp:cNvPr id="0" name=""/>
        <dsp:cNvSpPr/>
      </dsp:nvSpPr>
      <dsp:spPr>
        <a:xfrm>
          <a:off x="2486441" y="2527298"/>
          <a:ext cx="4272049" cy="0"/>
        </a:xfrm>
        <a:prstGeom prst="line">
          <a:avLst/>
        </a:pr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9335CDA-0FE9-41AD-9320-2044C6ECDC97}">
      <dsp:nvSpPr>
        <dsp:cNvPr id="0" name=""/>
        <dsp:cNvSpPr/>
      </dsp:nvSpPr>
      <dsp:spPr>
        <a:xfrm>
          <a:off x="2486441" y="788673"/>
          <a:ext cx="4987368" cy="0"/>
        </a:xfrm>
        <a:prstGeom prst="line">
          <a:avLst/>
        </a:pr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734B610-96FA-43C4-9CA2-343E7A556A66}">
      <dsp:nvSpPr>
        <dsp:cNvPr id="0" name=""/>
        <dsp:cNvSpPr/>
      </dsp:nvSpPr>
      <dsp:spPr>
        <a:xfrm>
          <a:off x="2592" y="0"/>
          <a:ext cx="4967499" cy="4967499"/>
        </a:xfrm>
        <a:prstGeom prst="ellipse">
          <a:avLst/>
        </a:prstGeom>
        <a:solidFill>
          <a:schemeClr val="accent6">
            <a:lumMod val="60000"/>
            <a:lumOff val="4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E6CE69F-AEF2-424E-A92A-58EC9009E644}">
      <dsp:nvSpPr>
        <dsp:cNvPr id="0" name=""/>
        <dsp:cNvSpPr/>
      </dsp:nvSpPr>
      <dsp:spPr>
        <a:xfrm>
          <a:off x="7338952" y="3304684"/>
          <a:ext cx="4853047" cy="1662814"/>
        </a:xfrm>
        <a:prstGeom prst="rect">
          <a:avLst/>
        </a:prstGeom>
        <a:noFill/>
        <a:ln w="12700" cap="flat" cmpd="sng" algn="ctr">
          <a:noFill/>
          <a:prstDash val="solid"/>
          <a:miter lim="800000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b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800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7338952" y="3304684"/>
        <a:ext cx="4853047" cy="1662814"/>
      </dsp:txXfrm>
    </dsp:sp>
    <dsp:sp modelId="{38FB783F-250A-465A-A27E-9486F42F7F88}">
      <dsp:nvSpPr>
        <dsp:cNvPr id="0" name=""/>
        <dsp:cNvSpPr/>
      </dsp:nvSpPr>
      <dsp:spPr>
        <a:xfrm>
          <a:off x="6925428" y="433748"/>
          <a:ext cx="677735" cy="663295"/>
        </a:xfrm>
        <a:prstGeom prst="ellipse">
          <a:avLst/>
        </a:prstGeom>
        <a:solidFill>
          <a:schemeClr val="accent6">
            <a:lumMod val="60000"/>
            <a:lumOff val="4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BE79EBA-95AF-42B5-883C-28007E9D8230}">
      <dsp:nvSpPr>
        <dsp:cNvPr id="0" name=""/>
        <dsp:cNvSpPr/>
      </dsp:nvSpPr>
      <dsp:spPr>
        <a:xfrm>
          <a:off x="7804377" y="159408"/>
          <a:ext cx="3969629" cy="1664444"/>
        </a:xfrm>
        <a:prstGeom prst="rect">
          <a:avLst/>
        </a:prstGeom>
        <a:solidFill>
          <a:schemeClr val="accent4">
            <a:lumMod val="40000"/>
            <a:lumOff val="60000"/>
          </a:schemeClr>
        </a:solidFill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0" rIns="68580" bIns="0" numCol="1" spcCol="1270" anchor="ctr" anchorCtr="0">
          <a:noAutofit/>
        </a:bodyPr>
        <a:lstStyle/>
        <a:p>
          <a:pPr lvl="0" algn="l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Перечень и коды целевых статей </a:t>
          </a:r>
          <a:r>
            <a:rPr lang="en-US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ru-RU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расходов федерального бюджета и бюджетов государственных   внебюджетных фондов Российской Федерации указаны в </a:t>
          </a:r>
          <a:r>
            <a:rPr lang="ru-RU" sz="1800" kern="1200" dirty="0" smtClean="0">
              <a:latin typeface="Times New Roman" panose="02020603050405020304" pitchFamily="18" charset="0"/>
              <a:cs typeface="Times New Roman" panose="02020603050405020304" pitchFamily="18" charset="0"/>
              <a:hlinkClick xmlns:r="http://schemas.openxmlformats.org/officeDocument/2006/relationships" r:id="rId1"/>
            </a:rPr>
            <a:t>приложении </a:t>
          </a:r>
          <a:r>
            <a:rPr lang="ru-RU" sz="1800" kern="1200" dirty="0" smtClean="0">
              <a:latin typeface="Times New Roman" panose="02020603050405020304" pitchFamily="18" charset="0"/>
              <a:cs typeface="Times New Roman" panose="02020603050405020304" pitchFamily="18" charset="0"/>
              <a:hlinkClick xmlns:r="http://schemas.openxmlformats.org/officeDocument/2006/relationships" r:id="rId1"/>
            </a:rPr>
            <a:t>№8</a:t>
          </a:r>
          <a:r>
            <a:rPr lang="ru-RU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. </a:t>
          </a:r>
          <a:endParaRPr lang="ru-RU" sz="18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7804377" y="159408"/>
        <a:ext cx="3969629" cy="1664444"/>
      </dsp:txXfrm>
    </dsp:sp>
    <dsp:sp modelId="{A866B133-2052-4D9B-90D8-A80C7B1FB376}">
      <dsp:nvSpPr>
        <dsp:cNvPr id="0" name=""/>
        <dsp:cNvSpPr/>
      </dsp:nvSpPr>
      <dsp:spPr>
        <a:xfrm>
          <a:off x="6402671" y="2189980"/>
          <a:ext cx="711638" cy="674636"/>
        </a:xfrm>
        <a:prstGeom prst="ellipse">
          <a:avLst/>
        </a:prstGeom>
        <a:solidFill>
          <a:schemeClr val="accent6">
            <a:lumMod val="60000"/>
            <a:lumOff val="4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4BB9123-7DB7-4DA7-AD23-13B9AE47DD38}">
      <dsp:nvSpPr>
        <dsp:cNvPr id="0" name=""/>
        <dsp:cNvSpPr/>
      </dsp:nvSpPr>
      <dsp:spPr>
        <a:xfrm>
          <a:off x="7158676" y="1834011"/>
          <a:ext cx="4685691" cy="1587846"/>
        </a:xfrm>
        <a:prstGeom prst="rect">
          <a:avLst/>
        </a:prstGeom>
        <a:solidFill>
          <a:srgbClr val="CCCCFF"/>
        </a:solidFill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0" rIns="68580" bIns="0" numCol="1" spcCol="1270" anchor="ctr" anchorCtr="0">
          <a:noAutofit/>
        </a:bodyPr>
        <a:lstStyle/>
        <a:p>
          <a:pPr lvl="0" algn="l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Коды направлений расходов целевых статей расходов федерального бюджета и бюджетов государственных внебюджетных фондов Российской Федерации (за исключением кодов направлений расходов на достижение результатов федеральных проектов) указаны в </a:t>
          </a:r>
          <a:r>
            <a:rPr lang="ru-RU" sz="1800" kern="1200" dirty="0" smtClean="0">
              <a:latin typeface="Times New Roman" panose="02020603050405020304" pitchFamily="18" charset="0"/>
              <a:cs typeface="Times New Roman" panose="02020603050405020304" pitchFamily="18" charset="0"/>
              <a:hlinkClick xmlns:r="http://schemas.openxmlformats.org/officeDocument/2006/relationships" r:id="rId2"/>
            </a:rPr>
            <a:t>приложении № 9</a:t>
          </a:r>
          <a:r>
            <a:rPr lang="ru-RU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. </a:t>
          </a:r>
          <a:endParaRPr lang="ru-RU" sz="18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7158676" y="1834011"/>
        <a:ext cx="4685691" cy="1587846"/>
      </dsp:txXfrm>
    </dsp:sp>
    <dsp:sp modelId="{37375CC2-472B-41D9-B3EA-C8BEC1D8C4AA}">
      <dsp:nvSpPr>
        <dsp:cNvPr id="0" name=""/>
        <dsp:cNvSpPr/>
      </dsp:nvSpPr>
      <dsp:spPr>
        <a:xfrm>
          <a:off x="6834963" y="3836172"/>
          <a:ext cx="788804" cy="717927"/>
        </a:xfrm>
        <a:prstGeom prst="ellipse">
          <a:avLst/>
        </a:prstGeom>
        <a:solidFill>
          <a:schemeClr val="accent6">
            <a:lumMod val="60000"/>
            <a:lumOff val="4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273F586-1C0A-4584-9477-4E6930AD6202}">
      <dsp:nvSpPr>
        <dsp:cNvPr id="0" name=""/>
        <dsp:cNvSpPr/>
      </dsp:nvSpPr>
      <dsp:spPr>
        <a:xfrm>
          <a:off x="8218935" y="3520798"/>
          <a:ext cx="397575" cy="149024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0" rIns="247650" bIns="0" numCol="1" spcCol="1270" anchor="ctr" anchorCtr="0">
          <a:noAutofit/>
        </a:bodyPr>
        <a:lstStyle/>
        <a:p>
          <a:pPr lvl="0" algn="l" defTabSz="28892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6500" kern="1200"/>
        </a:p>
      </dsp:txBody>
      <dsp:txXfrm>
        <a:off x="8218935" y="3520798"/>
        <a:ext cx="397575" cy="1490249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3AD49EF-533D-4FCA-93C5-1924AEC64A77}">
      <dsp:nvSpPr>
        <dsp:cNvPr id="0" name=""/>
        <dsp:cNvSpPr/>
      </dsp:nvSpPr>
      <dsp:spPr>
        <a:xfrm>
          <a:off x="0" y="0"/>
          <a:ext cx="12192000" cy="1160713"/>
        </a:xfrm>
        <a:prstGeom prst="roundRect">
          <a:avLst/>
        </a:prstGeom>
        <a:solidFill>
          <a:schemeClr val="bg1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Коды направлений расходов федерального бюджета и бюджетов государственных внебюджетных фондов Российской Федерации на финансовое обеспечение выполнения функций федеральных государственных органов, оказания услуг и выполнения работ  </a:t>
          </a:r>
          <a:endParaRPr lang="ru-RU" sz="1800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56661" y="56661"/>
        <a:ext cx="12078678" cy="1047391"/>
      </dsp:txXfrm>
    </dsp:sp>
    <dsp:sp modelId="{BE6F462F-535D-47BA-AAC5-A2428147EFB3}">
      <dsp:nvSpPr>
        <dsp:cNvPr id="0" name=""/>
        <dsp:cNvSpPr/>
      </dsp:nvSpPr>
      <dsp:spPr>
        <a:xfrm>
          <a:off x="0" y="995172"/>
          <a:ext cx="12192000" cy="574980"/>
        </a:xfrm>
        <a:prstGeom prst="rect">
          <a:avLst/>
        </a:prstGeom>
        <a:solidFill>
          <a:schemeClr val="accent1">
            <a:lumMod val="60000"/>
            <a:lumOff val="40000"/>
          </a:schemeClr>
        </a:solidFill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7096" tIns="25400" rIns="142240" bIns="25400" numCol="1" spcCol="1270" anchor="t" anchorCtr="0">
          <a:noAutofit/>
        </a:bodyPr>
        <a:lstStyle/>
        <a:p>
          <a:pPr marL="228600" lvl="1" indent="-228600" algn="l" defTabSz="8890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90019 Расходы на обеспечение функций государственных органов, в том числе территориальных органов</a:t>
          </a:r>
          <a:endParaRPr lang="ru-RU" sz="20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0" y="995172"/>
        <a:ext cx="12192000" cy="574980"/>
      </dsp:txXfrm>
    </dsp:sp>
    <dsp:sp modelId="{713A343F-C9CD-4D4B-A6AD-13FAFA3FE922}">
      <dsp:nvSpPr>
        <dsp:cNvPr id="0" name=""/>
        <dsp:cNvSpPr/>
      </dsp:nvSpPr>
      <dsp:spPr>
        <a:xfrm>
          <a:off x="0" y="1541014"/>
          <a:ext cx="12192000" cy="1160713"/>
        </a:xfrm>
        <a:prstGeom prst="roundRect">
          <a:avLst/>
        </a:prstGeom>
        <a:solidFill>
          <a:schemeClr val="accent1">
            <a:lumMod val="75000"/>
          </a:schemeClr>
        </a:solidFill>
        <a:ln w="12700" cap="flat" cmpd="sng" algn="ctr">
          <a:solidFill>
            <a:schemeClr val="accent1">
              <a:lumMod val="75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l" defTabSz="9779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По данному направлению расходов отражаются расходы федерального бюджета на обеспечение выполнения функций федеральными государственными органами и их территориальными органами (за исключением расходов на выплаты по оплате труда работников указанных органов).</a:t>
          </a:r>
          <a:endParaRPr lang="ru-RU" sz="2200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56661" y="1597675"/>
        <a:ext cx="12078678" cy="1047391"/>
      </dsp:txXfrm>
    </dsp:sp>
    <dsp:sp modelId="{196012DF-175F-43B1-8DE7-C70E842B1B99}">
      <dsp:nvSpPr>
        <dsp:cNvPr id="0" name=""/>
        <dsp:cNvSpPr/>
      </dsp:nvSpPr>
      <dsp:spPr>
        <a:xfrm>
          <a:off x="0" y="2963217"/>
          <a:ext cx="12192000" cy="714773"/>
        </a:xfrm>
        <a:prstGeom prst="rect">
          <a:avLst/>
        </a:prstGeom>
        <a:solidFill>
          <a:schemeClr val="accent6">
            <a:lumMod val="60000"/>
            <a:lumOff val="40000"/>
          </a:schemeClr>
        </a:solidFill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7096" tIns="25400" rIns="142240" bIns="25400" numCol="1" spcCol="1270" anchor="t" anchorCtr="0">
          <a:noAutofit/>
        </a:bodyPr>
        <a:lstStyle/>
        <a:p>
          <a:pPr marL="228600" lvl="1" indent="-228600" algn="l" defTabSz="8890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92150 Мероприятия по распоряжению обращенным в собственность государства и иным изъятым движимым имуществом, а также по организации реализации арестованного имущества</a:t>
          </a:r>
          <a:endParaRPr lang="ru-RU" sz="20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0" y="2963217"/>
        <a:ext cx="12192000" cy="714773"/>
      </dsp:txXfrm>
    </dsp:sp>
    <dsp:sp modelId="{48337B0B-0080-4134-9090-1085C01D8D99}">
      <dsp:nvSpPr>
        <dsp:cNvPr id="0" name=""/>
        <dsp:cNvSpPr/>
      </dsp:nvSpPr>
      <dsp:spPr>
        <a:xfrm>
          <a:off x="0" y="3654730"/>
          <a:ext cx="12192000" cy="1160713"/>
        </a:xfrm>
        <a:prstGeom prst="roundRect">
          <a:avLst/>
        </a:prstGeom>
        <a:solidFill>
          <a:srgbClr val="92D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l" defTabSz="9779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По данному направлению расходов отражаются расходы федерального бюджета на финансовое обеспечение мероприятий по распоряжению обращенным в собственность государства и иным изъятым движимым имуществом, а также по организации реализации арестованного имущества.</a:t>
          </a:r>
          <a:endParaRPr lang="ru-RU" sz="2200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56661" y="3711391"/>
        <a:ext cx="12078678" cy="1047391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663668A-C650-4EB0-9A32-8DD9A9292C8F}">
      <dsp:nvSpPr>
        <dsp:cNvPr id="0" name=""/>
        <dsp:cNvSpPr/>
      </dsp:nvSpPr>
      <dsp:spPr>
        <a:xfrm>
          <a:off x="4419599" y="2688"/>
          <a:ext cx="6629400" cy="2239119"/>
        </a:xfrm>
        <a:prstGeom prst="rightArrow">
          <a:avLst>
            <a:gd name="adj1" fmla="val 75000"/>
            <a:gd name="adj2" fmla="val 5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430" tIns="11430" rIns="11430" bIns="11430" numCol="1" spcCol="1270" anchor="t" anchorCtr="0">
          <a:noAutofit/>
        </a:bodyPr>
        <a:lstStyle/>
        <a:p>
          <a:pPr marL="171450" lvl="1" indent="-171450" algn="l" defTabSz="8001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главных администраторов источников финансирования дефицитов федерального бюджета и бюджетов государственных внебюджетных фондов РФ;</a:t>
          </a:r>
          <a:endParaRPr lang="ru-RU" sz="18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171450" lvl="1" indent="-171450" algn="l" defTabSz="8001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групп, подгрупп, статей и соответствующие им коды аналитической группы вида источников финансирования дефицитов бюджетов.</a:t>
          </a:r>
          <a:endParaRPr lang="ru-RU" sz="18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4419599" y="282578"/>
        <a:ext cx="5789730" cy="1679339"/>
      </dsp:txXfrm>
    </dsp:sp>
    <dsp:sp modelId="{9CD9772F-E241-4AC0-A7C1-2306A93616CD}">
      <dsp:nvSpPr>
        <dsp:cNvPr id="0" name=""/>
        <dsp:cNvSpPr/>
      </dsp:nvSpPr>
      <dsp:spPr>
        <a:xfrm>
          <a:off x="0" y="2688"/>
          <a:ext cx="4419600" cy="223911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34290" rIns="68580" bIns="34290" numCol="1" spcCol="1270" anchor="ctr" anchorCtr="0">
          <a:noAutofit/>
        </a:bodyPr>
        <a:lstStyle/>
        <a:p>
          <a:pPr lvl="0" algn="l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В Приказ № 207н добавлено новое приложение № 6, которое содержит КБК:</a:t>
          </a:r>
          <a:endParaRPr lang="ru-RU" sz="1800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109305" y="111993"/>
        <a:ext cx="4200990" cy="2020509"/>
      </dsp:txXfrm>
    </dsp:sp>
    <dsp:sp modelId="{80C38001-B289-4980-BA50-B44B3051EDAF}">
      <dsp:nvSpPr>
        <dsp:cNvPr id="0" name=""/>
        <dsp:cNvSpPr/>
      </dsp:nvSpPr>
      <dsp:spPr>
        <a:xfrm>
          <a:off x="4420679" y="2465719"/>
          <a:ext cx="6622925" cy="2926551"/>
        </a:xfrm>
        <a:prstGeom prst="rightArrow">
          <a:avLst>
            <a:gd name="adj1" fmla="val 75000"/>
            <a:gd name="adj2" fmla="val 5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430" tIns="11430" rIns="11430" bIns="11430" numCol="1" spcCol="1270" anchor="t" anchorCtr="0">
          <a:noAutofit/>
        </a:bodyPr>
        <a:lstStyle/>
        <a:p>
          <a:pPr marL="171450" lvl="1" indent="-171450" algn="l" defTabSz="8001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коды направлений расходов целевых статей расходов бюджета на достижение результатов различных федеральных проектов, например, таких как «Культурная среда», «Творческие люди», «Цифровые технологии», «Современная школа», «Жилье», «Чистый воздух» и прочих. Количество групп направлений и их наименования не изменились, уточнены или изменены названия отдельных направлений, перечни финансируемых мероприятий. </a:t>
          </a:r>
          <a:endParaRPr lang="ru-RU" sz="18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4420679" y="2831538"/>
        <a:ext cx="5525468" cy="2194913"/>
      </dsp:txXfrm>
    </dsp:sp>
    <dsp:sp modelId="{9F55F031-D075-48A4-9917-9E4CE89732E9}">
      <dsp:nvSpPr>
        <dsp:cNvPr id="0" name=""/>
        <dsp:cNvSpPr/>
      </dsp:nvSpPr>
      <dsp:spPr>
        <a:xfrm>
          <a:off x="0" y="2843201"/>
          <a:ext cx="4415283" cy="223911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lvl="0" algn="ctr" defTabSz="28892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6500" kern="1200" dirty="0"/>
        </a:p>
      </dsp:txBody>
      <dsp:txXfrm>
        <a:off x="109305" y="2952506"/>
        <a:ext cx="4196673" cy="2020509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F983159-8163-4C93-9B73-B41D776D80D1}">
      <dsp:nvSpPr>
        <dsp:cNvPr id="0" name=""/>
        <dsp:cNvSpPr/>
      </dsp:nvSpPr>
      <dsp:spPr>
        <a:xfrm>
          <a:off x="0" y="0"/>
          <a:ext cx="10515600" cy="4351338"/>
        </a:xfrm>
        <a:prstGeom prst="roundRect">
          <a:avLst>
            <a:gd name="adj" fmla="val 10000"/>
          </a:avLst>
        </a:prstGeom>
        <a:solidFill>
          <a:schemeClr val="accent4">
            <a:lumMod val="60000"/>
            <a:lumOff val="4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0688" tIns="170688" rIns="170688" bIns="170688" numCol="1" spcCol="1270" anchor="ctr" anchorCtr="0">
          <a:noAutofit/>
        </a:bodyPr>
        <a:lstStyle/>
        <a:p>
          <a:pPr lvl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В приказе 207н, как и в отмененном 86н, содержатся элементы классификации доходов, расходов и ИФДБ, администраторами которых являются федеральные органы государственной власти, органы управления внебюджетными фондами и Центробанк. Единые для всех уровней бюджета коды утверждены в Приказе № 85н. Элементы КБК, утверждение которых относится к компетенции финансовых органов субъектов РФ или муниципалитетов, публикуются в региональных или местных нормативных актах.</a:t>
          </a:r>
          <a:endParaRPr lang="ru-RU" sz="2400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0" y="1740535"/>
        <a:ext cx="10515600" cy="1740535"/>
      </dsp:txXfrm>
    </dsp:sp>
    <dsp:sp modelId="{D1EBE7A4-A25C-460D-88F3-5B9382F05594}">
      <dsp:nvSpPr>
        <dsp:cNvPr id="0" name=""/>
        <dsp:cNvSpPr/>
      </dsp:nvSpPr>
      <dsp:spPr>
        <a:xfrm>
          <a:off x="4836388" y="202439"/>
          <a:ext cx="915852" cy="862905"/>
        </a:xfrm>
        <a:prstGeom prst="ellipse">
          <a:avLst/>
        </a:prstGeom>
        <a:solidFill>
          <a:schemeClr val="accent6">
            <a:lumMod val="60000"/>
            <a:lumOff val="4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88A73E5-F57B-43CE-96D1-CEF0DEC67EDD}">
      <dsp:nvSpPr>
        <dsp:cNvPr id="0" name=""/>
        <dsp:cNvSpPr/>
      </dsp:nvSpPr>
      <dsp:spPr>
        <a:xfrm>
          <a:off x="408627" y="3748390"/>
          <a:ext cx="9674352" cy="479003"/>
        </a:xfrm>
        <a:prstGeom prst="leftRightArrow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hProcess11">
  <dgm:title val=""/>
  <dgm:desc val=""/>
  <dgm:catLst>
    <dgm:cat type="process" pri="8000"/>
    <dgm:cat type="convert" pri="1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onstrLst>
          <dgm:constr type="w" for="ch" forName="arrow" refType="w"/>
          <dgm:constr type="h" for="ch" forName="arrow" refType="h" fact="0.4"/>
          <dgm:constr type="ctrY" for="ch" forName="arrow" refType="h" fact="0.5"/>
          <dgm:constr type="l" for="ch" forName="arrow"/>
          <dgm:constr type="w" for="ch" forName="points" refType="w" fact="0.9"/>
          <dgm:constr type="h" for="ch" forName="points" refType="h"/>
          <dgm:constr type="t" for="ch" forName="points"/>
          <dgm:constr type="l" for="ch" forName="points"/>
        </dgm:constrLst>
      </dgm:if>
      <dgm:else name="Name3">
        <dgm:constrLst>
          <dgm:constr type="w" for="ch" forName="arrow" refType="w"/>
          <dgm:constr type="h" for="ch" forName="arrow" refType="h" fact="0.4"/>
          <dgm:constr type="ctrY" for="ch" forName="arrow" refType="h" fact="0.5"/>
          <dgm:constr type="r" for="ch" forName="arrow" refType="w"/>
          <dgm:constr type="w" for="ch" forName="points" refType="w" fact="0.9"/>
          <dgm:constr type="h" for="ch" forName="points" refType="h"/>
          <dgm:constr type="t" for="ch" forName="points"/>
          <dgm:constr type="r" for="ch" forName="points" refType="w"/>
        </dgm:constrLst>
      </dgm:else>
    </dgm:choose>
    <dgm:ruleLst/>
    <dgm:layoutNode name="arrow" styleLbl="bgShp">
      <dgm:alg type="sp"/>
      <dgm:choose name="Name4">
        <dgm:if name="Name5" func="var" arg="dir" op="equ" val="norm">
          <dgm:shape xmlns:r="http://schemas.openxmlformats.org/officeDocument/2006/relationships" type="notchedRightArrow" r:blip="">
            <dgm:adjLst/>
          </dgm:shape>
        </dgm:if>
        <dgm:else name="Name6">
          <dgm:shape xmlns:r="http://schemas.openxmlformats.org/officeDocument/2006/relationships" rot="180" type="notchedRightArrow" r:blip="">
            <dgm:adjLst/>
          </dgm:shape>
        </dgm:else>
      </dgm:choose>
      <dgm:presOf/>
      <dgm:constrLst/>
      <dgm:ruleLst/>
    </dgm:layoutNode>
    <dgm:layoutNode name="points">
      <dgm:choose name="Name7">
        <dgm:if name="Name8" func="var" arg="dir" op="equ" val="norm">
          <dgm:alg type="lin">
            <dgm:param type="linDir" val="fromL"/>
          </dgm:alg>
        </dgm:if>
        <dgm:else name="Name9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ositeA" refType="w"/>
        <dgm:constr type="h" for="ch" forName="compositeA" refType="h"/>
        <dgm:constr type="w" for="ch" forName="compositeB" refType="w" refFor="ch" refForName="compositeA" op="equ"/>
        <dgm:constr type="h" for="ch" forName="compositeB" refType="h" refFor="ch" refForName="compositeA" op="equ"/>
        <dgm:constr type="primFontSz" for="des" ptType="node" op="equ" val="65"/>
        <dgm:constr type="w" for="ch" forName="space" refType="w" refFor="ch" refForName="compositeA" op="equ" fact="0.05"/>
      </dgm:constrLst>
      <dgm:ruleLst/>
      <dgm:forEach name="Name10" axis="ch" ptType="node">
        <dgm:choose name="Name11">
          <dgm:if name="Name12" axis="self" ptType="node" func="posOdd" op="equ" val="1">
            <dgm:layoutNode name="compositeA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extA" refType="w"/>
                <dgm:constr type="h" for="ch" forName="textA" refType="h" fact="0.4"/>
                <dgm:constr type="t" for="ch" forName="textA"/>
                <dgm:constr type="l" for="ch" forName="textA"/>
                <dgm:constr type="h" for="ch" forName="circleA" refType="h" fact="0.1"/>
                <dgm:constr type="h" for="ch" forName="circleA" refType="w" op="lte"/>
                <dgm:constr type="w" for="ch" forName="circleA" refType="h" refFor="ch" refForName="circleA" op="equ"/>
                <dgm:constr type="ctrY" for="ch" forName="circleA" refType="h" fact="0.5"/>
                <dgm:constr type="ctrX" for="ch" forName="circleA" refType="w" refFor="ch" refForName="textA" fact="0.5"/>
                <dgm:constr type="w" for="ch" forName="spaceA" refType="w"/>
                <dgm:constr type="h" for="ch" forName="spaceA" refType="h" fact="0.4"/>
                <dgm:constr type="b" for="ch" forName="spaceA" refType="h"/>
                <dgm:constr type="l" for="ch" forName="spaceA"/>
              </dgm:constrLst>
              <dgm:ruleLst/>
              <dgm:layoutNode name="textA" styleLbl="revTx">
                <dgm:varLst>
                  <dgm:bulletEnabled val="1"/>
                </dgm:varLst>
                <dgm:alg type="tx">
                  <dgm:param type="txAnchorVert" val="b"/>
                  <dgm:param type="txAnchorVertCh" val="b"/>
                  <dgm:param type="txAnchorHorzCh" val="ctr"/>
                </dgm:alg>
                <dgm:shape xmlns:r="http://schemas.openxmlformats.org/officeDocument/2006/relationships" type="rect" r:blip="">
                  <dgm:adjLst/>
                </dgm:shape>
                <dgm:presOf axis="desOrSelf" ptType="node"/>
                <dgm:constrLst/>
                <dgm:ruleLst>
                  <dgm:rule type="primFontSz" val="5" fact="NaN" max="NaN"/>
                </dgm:ruleLst>
              </dgm:layoutNode>
              <dgm:layoutNode name="circleA">
                <dgm:alg type="sp"/>
                <dgm:shape xmlns:r="http://schemas.openxmlformats.org/officeDocument/2006/relationships" type="ellipse" r:blip="">
                  <dgm:adjLst/>
                </dgm:shape>
                <dgm:presOf/>
                <dgm:constrLst/>
                <dgm:ruleLst/>
              </dgm:layoutNode>
              <dgm:layoutNode name="spaceA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13">
            <dgm:layoutNode name="compositeB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extB" refType="w"/>
                <dgm:constr type="h" for="ch" forName="textB" refType="h" fact="0.4"/>
                <dgm:constr type="b" for="ch" forName="textB" refType="h"/>
                <dgm:constr type="l" for="ch" forName="textB"/>
                <dgm:constr type="h" for="ch" forName="circleB" refType="h" fact="0.1"/>
                <dgm:constr type="w" for="ch" forName="circleB" refType="h" refFor="ch" refForName="circleB" op="equ"/>
                <dgm:constr type="h" for="ch" forName="circleB" refType="w" op="lte"/>
                <dgm:constr type="ctrY" for="ch" forName="circleB" refType="h" fact="0.5"/>
                <dgm:constr type="ctrX" for="ch" forName="circleB" refType="w" refFor="ch" refForName="textB" fact="0.5"/>
                <dgm:constr type="w" for="ch" forName="spaceB" refType="w"/>
                <dgm:constr type="h" for="ch" forName="spaceB" refType="h" fact="0.4"/>
                <dgm:constr type="t" for="ch" forName="spaceB"/>
                <dgm:constr type="l" for="ch" forName="spaceB"/>
              </dgm:constrLst>
              <dgm:ruleLst/>
              <dgm:layoutNode name="textB" styleLbl="revTx">
                <dgm:varLst>
                  <dgm:bulletEnabled val="1"/>
                </dgm:varLst>
                <dgm:alg type="tx">
                  <dgm:param type="txAnchorVert" val="t"/>
                  <dgm:param type="txAnchorVertCh" val="t"/>
                  <dgm:param type="txAnchorHorzCh" val="ctr"/>
                </dgm:alg>
                <dgm:shape xmlns:r="http://schemas.openxmlformats.org/officeDocument/2006/relationships" type="rect" r:blip="">
                  <dgm:adjLst/>
                </dgm:shape>
                <dgm:presOf axis="desOrSelf" ptType="node"/>
                <dgm:constrLst/>
                <dgm:ruleLst>
                  <dgm:rule type="primFontSz" val="5" fact="NaN" max="NaN"/>
                </dgm:ruleLst>
              </dgm:layoutNode>
              <dgm:layoutNode name="circleB">
                <dgm:alg type="sp"/>
                <dgm:shape xmlns:r="http://schemas.openxmlformats.org/officeDocument/2006/relationships" type="ellipse" r:blip="">
                  <dgm:adjLst/>
                </dgm:shape>
                <dgm:presOf/>
                <dgm:constrLst/>
                <dgm:ruleLst/>
              </dgm:layoutNode>
              <dgm:layoutNode name="spaceB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else>
        </dgm:choose>
        <dgm:forEach name="Name14" axis="followSib" ptType="sibTrans" cnt="1">
          <dgm:layoutNode name="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vList4">
  <dgm:title val=""/>
  <dgm:desc val=""/>
  <dgm:catLst>
    <dgm:cat type="list" pri="13000"/>
    <dgm:cat type="picture" pri="26000"/>
    <dgm:cat type="pictureconvert" pri="26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target3">
  <dgm:title val=""/>
  <dgm:desc val=""/>
  <dgm:catLst>
    <dgm:cat type="relationship" pri="11000"/>
    <dgm:cat type="list" pri="22000"/>
    <dgm:cat type="convert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clrData>
  <dgm:layoutNode name="Name0">
    <dgm:varLst>
      <dgm:chMax val="7"/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hoose name="Name3">
          <dgm:if name="Name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1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l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l" for="ch" forName="rect7" refType="r" refFor="ch" refForName="space"/>
              <dgm:constr type="r" for="ch" forName="rect7" refType="w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l" for="ch" forName="rect7ParTx" refType="r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l" for="ch" forName="rect7ChTx" refType="r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l" for="ch" forName="rect7ParTxNoCh" refType="r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11">
            <dgm:constrLst/>
          </dgm:else>
        </dgm:choose>
      </dgm:if>
      <dgm:else name="Name12">
        <dgm:choose name="Name13">
          <dgm:if name="Name1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1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1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1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1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1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2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r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r" for="ch" forName="rect7" refType="l" refFor="ch" refForName="space"/>
              <dgm:constr type="l" for="ch" forName="rect7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r" for="ch" forName="rect7ParTx" refType="l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r" for="ch" forName="rect7ChTx" refType="l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r" for="ch" forName="rect7ParTxNoCh" refType="l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21">
            <dgm:constrLst/>
          </dgm:else>
        </dgm:choose>
      </dgm:else>
    </dgm:choose>
    <dgm:ruleLst/>
    <dgm:forEach name="Name22" axis="ch" ptType="node" cnt="1">
      <dgm:layoutNode name="circle1" styleLbl="node1">
        <dgm:alg type="sp"/>
        <dgm:choose name="Name23">
          <dgm:if name="Name2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rect1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26" axis="ch" ptType="node" st="2" cnt="1">
      <dgm:layoutNode name="vertSpace2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2" styleLbl="node1">
        <dgm:alg type="sp"/>
        <dgm:choose name="Name27">
          <dgm:if name="Name2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2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0" axis="ch" ptType="node" st="3" cnt="1">
      <dgm:layoutNode name="vertSpace3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3" styleLbl="node1">
        <dgm:alg type="sp"/>
        <dgm:choose name="Name31">
          <dgm:if name="Name32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3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3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4" axis="ch" ptType="node" st="4" cnt="1">
      <dgm:layoutNode name="vertSpace4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4" styleLbl="node1">
        <dgm:alg type="sp"/>
        <dgm:choose name="Name35">
          <dgm:if name="Name36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7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4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8" axis="ch" ptType="node" st="5" cnt="1">
      <dgm:layoutNode name="vertSpace5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5" styleLbl="node1">
        <dgm:alg type="sp"/>
        <dgm:choose name="Name39">
          <dgm:if name="Name40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1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5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2" axis="ch" ptType="node" st="6" cnt="1">
      <dgm:layoutNode name="vertSpace6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6" styleLbl="node1">
        <dgm:alg type="sp"/>
        <dgm:choose name="Name43">
          <dgm:if name="Name4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6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6" axis="ch" ptType="node" st="7" cnt="1">
      <dgm:layoutNode name="vertSpace7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7" styleLbl="node1">
        <dgm:alg type="sp"/>
        <dgm:choose name="Name47">
          <dgm:if name="Name4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7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50" axis="ch" ptType="node" cnt="1">
      <dgm:choose name="Name51">
        <dgm:if name="Name52" axis="root des" ptType="all node" func="maxDepth" op="gte" val="2">
          <dgm:layoutNode name="rect1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1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3">
          <dgm:layoutNode name="rect1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4" axis="ch" ptType="node" st="2" cnt="1">
      <dgm:choose name="Name55">
        <dgm:if name="Name56" axis="root des" ptType="all node" func="maxDepth" op="gte" val="2">
          <dgm:layoutNode name="rect2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2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7">
          <dgm:layoutNode name="rect2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8" axis="ch" ptType="node" st="3" cnt="1">
      <dgm:choose name="Name59">
        <dgm:if name="Name60" axis="root des" ptType="all node" func="maxDepth" op="gte" val="2">
          <dgm:layoutNode name="rect3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3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1">
          <dgm:layoutNode name="rect3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2" axis="ch" ptType="node" st="4" cnt="1">
      <dgm:choose name="Name63">
        <dgm:if name="Name64" axis="root des" ptType="all node" func="maxDepth" op="gte" val="2">
          <dgm:layoutNode name="rect4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4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5">
          <dgm:layoutNode name="rect4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6" axis="ch" ptType="node" st="5" cnt="1">
      <dgm:choose name="Name67">
        <dgm:if name="Name68" axis="root des" ptType="all node" func="maxDepth" op="gte" val="2">
          <dgm:layoutNode name="rect5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5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9">
          <dgm:layoutNode name="rect5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0" axis="ch" ptType="node" st="6" cnt="1">
      <dgm:choose name="Name71">
        <dgm:if name="Name72" axis="root des" ptType="all node" func="maxDepth" op="gte" val="2">
          <dgm:layoutNode name="rect6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6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3">
          <dgm:layoutNode name="rect6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4" axis="ch" ptType="node" st="7" cnt="1">
      <dgm:choose name="Name75">
        <dgm:if name="Name76" axis="root des" ptType="all node" func="maxDepth" op="gte" val="2">
          <dgm:layoutNode name="rect7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7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7">
          <dgm:layoutNode name="rect7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target3">
  <dgm:title val=""/>
  <dgm:desc val=""/>
  <dgm:catLst>
    <dgm:cat type="relationship" pri="11000"/>
    <dgm:cat type="list" pri="22000"/>
    <dgm:cat type="convert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clrData>
  <dgm:layoutNode name="Name0">
    <dgm:varLst>
      <dgm:chMax val="7"/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hoose name="Name3">
          <dgm:if name="Name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1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l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l" for="ch" forName="rect7" refType="r" refFor="ch" refForName="space"/>
              <dgm:constr type="r" for="ch" forName="rect7" refType="w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l" for="ch" forName="rect7ParTx" refType="r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l" for="ch" forName="rect7ChTx" refType="r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l" for="ch" forName="rect7ParTxNoCh" refType="r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11">
            <dgm:constrLst/>
          </dgm:else>
        </dgm:choose>
      </dgm:if>
      <dgm:else name="Name12">
        <dgm:choose name="Name13">
          <dgm:if name="Name1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1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1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1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1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1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2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r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r" for="ch" forName="rect7" refType="l" refFor="ch" refForName="space"/>
              <dgm:constr type="l" for="ch" forName="rect7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r" for="ch" forName="rect7ParTx" refType="l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r" for="ch" forName="rect7ChTx" refType="l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r" for="ch" forName="rect7ParTxNoCh" refType="l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21">
            <dgm:constrLst/>
          </dgm:else>
        </dgm:choose>
      </dgm:else>
    </dgm:choose>
    <dgm:ruleLst/>
    <dgm:forEach name="Name22" axis="ch" ptType="node" cnt="1">
      <dgm:layoutNode name="circle1" styleLbl="node1">
        <dgm:alg type="sp"/>
        <dgm:choose name="Name23">
          <dgm:if name="Name2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rect1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26" axis="ch" ptType="node" st="2" cnt="1">
      <dgm:layoutNode name="vertSpace2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2" styleLbl="node1">
        <dgm:alg type="sp"/>
        <dgm:choose name="Name27">
          <dgm:if name="Name2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2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0" axis="ch" ptType="node" st="3" cnt="1">
      <dgm:layoutNode name="vertSpace3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3" styleLbl="node1">
        <dgm:alg type="sp"/>
        <dgm:choose name="Name31">
          <dgm:if name="Name32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3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3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4" axis="ch" ptType="node" st="4" cnt="1">
      <dgm:layoutNode name="vertSpace4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4" styleLbl="node1">
        <dgm:alg type="sp"/>
        <dgm:choose name="Name35">
          <dgm:if name="Name36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7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4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8" axis="ch" ptType="node" st="5" cnt="1">
      <dgm:layoutNode name="vertSpace5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5" styleLbl="node1">
        <dgm:alg type="sp"/>
        <dgm:choose name="Name39">
          <dgm:if name="Name40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1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5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2" axis="ch" ptType="node" st="6" cnt="1">
      <dgm:layoutNode name="vertSpace6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6" styleLbl="node1">
        <dgm:alg type="sp"/>
        <dgm:choose name="Name43">
          <dgm:if name="Name4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6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6" axis="ch" ptType="node" st="7" cnt="1">
      <dgm:layoutNode name="vertSpace7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7" styleLbl="node1">
        <dgm:alg type="sp"/>
        <dgm:choose name="Name47">
          <dgm:if name="Name4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7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50" axis="ch" ptType="node" cnt="1">
      <dgm:choose name="Name51">
        <dgm:if name="Name52" axis="root des" ptType="all node" func="maxDepth" op="gte" val="2">
          <dgm:layoutNode name="rect1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1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3">
          <dgm:layoutNode name="rect1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4" axis="ch" ptType="node" st="2" cnt="1">
      <dgm:choose name="Name55">
        <dgm:if name="Name56" axis="root des" ptType="all node" func="maxDepth" op="gte" val="2">
          <dgm:layoutNode name="rect2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2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7">
          <dgm:layoutNode name="rect2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8" axis="ch" ptType="node" st="3" cnt="1">
      <dgm:choose name="Name59">
        <dgm:if name="Name60" axis="root des" ptType="all node" func="maxDepth" op="gte" val="2">
          <dgm:layoutNode name="rect3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3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1">
          <dgm:layoutNode name="rect3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2" axis="ch" ptType="node" st="4" cnt="1">
      <dgm:choose name="Name63">
        <dgm:if name="Name64" axis="root des" ptType="all node" func="maxDepth" op="gte" val="2">
          <dgm:layoutNode name="rect4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4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5">
          <dgm:layoutNode name="rect4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6" axis="ch" ptType="node" st="5" cnt="1">
      <dgm:choose name="Name67">
        <dgm:if name="Name68" axis="root des" ptType="all node" func="maxDepth" op="gte" val="2">
          <dgm:layoutNode name="rect5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5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9">
          <dgm:layoutNode name="rect5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0" axis="ch" ptType="node" st="6" cnt="1">
      <dgm:choose name="Name71">
        <dgm:if name="Name72" axis="root des" ptType="all node" func="maxDepth" op="gte" val="2">
          <dgm:layoutNode name="rect6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6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3">
          <dgm:layoutNode name="rect6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4" axis="ch" ptType="node" st="7" cnt="1">
      <dgm:choose name="Name75">
        <dgm:if name="Name76" axis="root des" ptType="all node" func="maxDepth" op="gte" val="2">
          <dgm:layoutNode name="rect7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7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7">
          <dgm:layoutNode name="rect7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8/layout/CircularPictureCallout">
  <dgm:title val=""/>
  <dgm:desc val=""/>
  <dgm:catLst>
    <dgm:cat type="picture" pri="2000"/>
    <dgm:cat type="pictureconvert" pri="2000"/>
  </dgm:catLst>
  <dgm:sampData>
    <dgm:dataModel>
      <dgm:ptLst>
        <dgm:pt modelId="0" type="doc"/>
        <dgm:pt modelId="1"/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2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axis="ch" ptType="node" func="cnt" op="lte" val="1">
          <dgm:constrLst>
            <dgm:constr type="h" for="ch" forName="picture_1" refType="h"/>
            <dgm:constr type="w" for="ch" forName="picture_1" refType="h" refFor="ch" refForName="picture_1" op="equ"/>
            <dgm:constr type="l" for="ch" forName="picture_1"/>
            <dgm:constr type="t" for="ch" forName="picture_1"/>
            <dgm:constr type="w" for="ch" forName="text_1" refType="w" refFor="ch" refForName="picture_1" fact="0.64"/>
            <dgm:constr type="h" for="ch" forName="text_1" refType="h" refFor="ch" refForName="picture_1" fact="0.33"/>
            <dgm:constr type="l" for="ch" forName="text_1" refType="w" refFor="ch" refForName="picture_1" fact="0.18"/>
            <dgm:constr type="t" for="ch" forName="text_1" refType="h" refFor="ch" refForName="picture_1" fact="0.531"/>
          </dgm:constrLst>
        </dgm:if>
        <dgm:if name="Name4" axis="ch" ptType="node" func="cnt" op="lte" val="2">
          <dgm:choose name="Name5">
            <dgm:if name="Name6" func="var" arg="dir" op="equ" val="norm">
              <dgm:constrLst>
                <dgm:constr type="h" for="ch" forName="picture_1" refType="h"/>
                <dgm:constr type="w" for="ch" forName="picture_1" refType="h" refFor="ch" refForName="picture_1" op="equ"/>
                <dgm:constr type="l" for="ch" forName="picture_1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5"/>
                <dgm:constr type="h" for="ch" forName="picture_2" refType="h" refFor="ch" refForName="picture_1" fact="0.5"/>
                <dgm:constr type="l" for="ch" forName="picture_2" refType="w" refFor="ch" refForName="picture_1" fact="1.21"/>
                <dgm:constr type="ctrY" for="ch" forName="picture_2" refType="h" refFor="ch" refForName="picture_1" fact="0.5"/>
                <dgm:constr type="l" for="ch" forName="line_2" refType="ctrX" refFor="ch" refForName="picture_1"/>
                <dgm:constr type="h" for="ch" forName="line_2"/>
                <dgm:constr type="r" for="ch" forName="line_2" refType="ctrX" refFor="ch" refForName="picture_2"/>
                <dgm:constr type="ctrY" for="ch" forName="line_2" refType="ctrY" refFor="ch" refForName="picture_2"/>
                <dgm:constr type="r" for="ch" forName="textparent_2" refType="w"/>
                <dgm:constr type="h" for="ch" forName="textparent_2" refType="h" refFor="ch" refForName="picture_2"/>
                <dgm:constr type="l" for="ch" forName="textparent_2" refType="r" refFor="ch" refForName="picture_2"/>
                <dgm:constr type="ctrY" for="ch" forName="textparent_2" refType="ctrY" refFor="ch" refForName="picture_2"/>
                <dgm:constr type="primFontSz" for="des" forName="text_2" val="65"/>
              </dgm:constrLst>
            </dgm:if>
            <dgm:else name="Name7">
              <dgm:constrLst>
                <dgm:constr type="h" for="ch" forName="picture_1" refType="h"/>
                <dgm:constr type="w" for="ch" forName="picture_1" refType="h" refFor="ch" refForName="picture_1" op="equ"/>
                <dgm:constr type="r" for="ch" forName="picture_1" refType="w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5"/>
                <dgm:constr type="h" for="ch" forName="picture_2" refType="h" refFor="ch" refForName="picture_1" fact="0.5"/>
                <dgm:constr type="r" for="ch" forName="picture_2" refType="w"/>
                <dgm:constr type="rOff" for="ch" forName="picture_2" refType="w" refFor="ch" refForName="picture_1" fact="-1.21"/>
                <dgm:constr type="ctrY" for="ch" forName="picture_2" refType="h" refFor="ch" refForName="picture_1" fact="0.5"/>
                <dgm:constr type="r" for="ch" forName="line_2" refType="ctrX" refFor="ch" refForName="picture_1"/>
                <dgm:constr type="h" for="ch" forName="line_2"/>
                <dgm:constr type="l" for="ch" forName="line_2" refType="ctrX" refFor="ch" refForName="picture_2"/>
                <dgm:constr type="ctrY" for="ch" forName="line_2" refType="ctrY" refFor="ch" refForName="picture_2"/>
                <dgm:constr type="l" for="ch" forName="textparent_2"/>
                <dgm:constr type="h" for="ch" forName="textparent_2" refType="h" refFor="ch" refForName="picture_2"/>
                <dgm:constr type="r" for="ch" forName="textparent_2" refType="l" refFor="ch" refForName="picture_2"/>
                <dgm:constr type="ctrY" for="ch" forName="textparent_2" refType="ctrY" refFor="ch" refForName="picture_2"/>
                <dgm:constr type="primFontSz" for="des" forName="text_2" val="65"/>
              </dgm:constrLst>
            </dgm:else>
          </dgm:choose>
        </dgm:if>
        <dgm:if name="Name8" axis="ch" ptType="node" func="cnt" op="lte" val="3">
          <dgm:choose name="Name9">
            <dgm:if name="Name10" func="var" arg="dir" op="equ" val="norm">
              <dgm:constrLst>
                <dgm:constr type="h" for="ch" forName="picture_1" refType="h"/>
                <dgm:constr type="w" for="ch" forName="picture_1" refType="h" refFor="ch" refForName="picture_1" op="equ"/>
                <dgm:constr type="l" for="ch" forName="picture_1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375"/>
                <dgm:constr type="h" for="ch" forName="picture_2" refType="h" refFor="ch" refForName="picture_1" fact="0.375"/>
                <dgm:constr type="l" for="ch" forName="picture_2" refType="w" refFor="ch" refForName="picture_1" fact="1.21"/>
                <dgm:constr type="ctrY" for="ch" forName="picture_2" refType="h" refFor="ch" refForName="picture_1" fact="0.1875"/>
                <dgm:constr type="l" for="ch" forName="line_2" refType="ctrX" refFor="ch" refForName="picture_1"/>
                <dgm:constr type="h" for="ch" forName="line_2"/>
                <dgm:constr type="r" for="ch" forName="line_2" refType="ctrX" refFor="ch" refForName="picture_2"/>
                <dgm:constr type="ctrY" for="ch" forName="line_2" refType="ctrY" refFor="ch" refForName="picture_2"/>
                <dgm:constr type="r" for="ch" forName="textparent_2" refType="w"/>
                <dgm:constr type="h" for="ch" forName="textparent_2" refType="h" refFor="ch" refForName="picture_2"/>
                <dgm:constr type="l" for="ch" forName="textparent_2" refType="r" refFor="ch" refForName="picture_2"/>
                <dgm:constr type="ctrY" for="ch" forName="textparent_2" refType="ctrY" refFor="ch" refForName="picture_2"/>
                <dgm:constr type="primFontSz" for="des" forName="text_2" val="65"/>
                <dgm:constr type="w" for="ch" forName="picture_3" refType="w" refFor="ch" refForName="picture_1" fact="0.375"/>
                <dgm:constr type="h" for="ch" forName="picture_3" refType="h" refFor="ch" refForName="picture_1" fact="0.375"/>
                <dgm:constr type="l" for="ch" forName="picture_3" refType="w" refFor="ch" refForName="picture_1" fact="1.21"/>
                <dgm:constr type="ctrY" for="ch" forName="picture_3" refType="h" refFor="ch" refForName="picture_1" fact="0.8125"/>
                <dgm:constr type="l" for="ch" forName="line_3" refType="ctrX" refFor="ch" refForName="picture_1"/>
                <dgm:constr type="h" for="ch" forName="line_3"/>
                <dgm:constr type="r" for="ch" forName="line_3" refType="ctrX" refFor="ch" refForName="picture_3"/>
                <dgm:constr type="ctrY" for="ch" forName="line_3" refType="ctrY" refFor="ch" refForName="picture_3"/>
                <dgm:constr type="r" for="ch" forName="textparent_3" refType="w"/>
                <dgm:constr type="h" for="ch" forName="textparent_3" refType="h" refFor="ch" refForName="picture_3"/>
                <dgm:constr type="l" for="ch" forName="textparent_3" refType="r" refFor="ch" refForName="picture_3"/>
                <dgm:constr type="ctrY" for="ch" forName="textparent_3" refType="ctrY" refFor="ch" refForName="picture_3"/>
                <dgm:constr type="primFontSz" for="des" forName="text_3" refType="primFontSz" refFor="des" refForName="text_2" op="equ"/>
              </dgm:constrLst>
            </dgm:if>
            <dgm:else name="Name11">
              <dgm:constrLst>
                <dgm:constr type="h" for="ch" forName="picture_1" refType="h"/>
                <dgm:constr type="w" for="ch" forName="picture_1" refType="h" refFor="ch" refForName="picture_1" op="equ"/>
                <dgm:constr type="r" for="ch" forName="picture_1" refType="w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375"/>
                <dgm:constr type="h" for="ch" forName="picture_2" refType="h" refFor="ch" refForName="picture_1" fact="0.375"/>
                <dgm:constr type="r" for="ch" forName="picture_2" refType="w"/>
                <dgm:constr type="rOff" for="ch" forName="picture_2" refType="w" refFor="ch" refForName="picture_1" fact="-1.21"/>
                <dgm:constr type="ctrY" for="ch" forName="picture_2" refType="h" refFor="ch" refForName="picture_1" fact="0.1875"/>
                <dgm:constr type="r" for="ch" forName="line_2" refType="ctrX" refFor="ch" refForName="picture_1"/>
                <dgm:constr type="h" for="ch" forName="line_2"/>
                <dgm:constr type="l" for="ch" forName="line_2" refType="ctrX" refFor="ch" refForName="picture_2"/>
                <dgm:constr type="ctrY" for="ch" forName="line_2" refType="ctrY" refFor="ch" refForName="picture_2"/>
                <dgm:constr type="l" for="ch" forName="textparent_2"/>
                <dgm:constr type="h" for="ch" forName="textparent_2" refType="h" refFor="ch" refForName="picture_2"/>
                <dgm:constr type="r" for="ch" forName="textparent_2" refType="l" refFor="ch" refForName="picture_2"/>
                <dgm:constr type="ctrY" for="ch" forName="textparent_2" refType="ctrY" refFor="ch" refForName="picture_2"/>
                <dgm:constr type="primFontSz" for="des" forName="text_2" val="65"/>
                <dgm:constr type="w" for="ch" forName="picture_3" refType="w" refFor="ch" refForName="picture_1" fact="0.375"/>
                <dgm:constr type="h" for="ch" forName="picture_3" refType="h" refFor="ch" refForName="picture_1" fact="0.375"/>
                <dgm:constr type="r" for="ch" forName="picture_3" refType="w"/>
                <dgm:constr type="rOff" for="ch" forName="picture_3" refType="w" refFor="ch" refForName="picture_1" fact="-1.21"/>
                <dgm:constr type="ctrY" for="ch" forName="picture_3" refType="h" refFor="ch" refForName="picture_1" fact="0.8125"/>
                <dgm:constr type="r" for="ch" forName="line_3" refType="ctrX" refFor="ch" refForName="picture_1"/>
                <dgm:constr type="h" for="ch" forName="line_3"/>
                <dgm:constr type="l" for="ch" forName="line_3" refType="ctrX" refFor="ch" refForName="picture_3"/>
                <dgm:constr type="ctrY" for="ch" forName="line_3" refType="ctrY" refFor="ch" refForName="picture_3"/>
                <dgm:constr type="l" for="ch" forName="textparent_3"/>
                <dgm:constr type="h" for="ch" forName="textparent_3" refType="h" refFor="ch" refForName="picture_3"/>
                <dgm:constr type="r" for="ch" forName="textparent_3" refType="l" refFor="ch" refForName="picture_3"/>
                <dgm:constr type="ctrY" for="ch" forName="textparent_3" refType="ctrY" refFor="ch" refForName="picture_3"/>
                <dgm:constr type="primFontSz" for="des" forName="text_3" refType="primFontSz" refFor="des" refForName="text_2" op="equ"/>
              </dgm:constrLst>
            </dgm:else>
          </dgm:choose>
        </dgm:if>
        <dgm:if name="Name12" axis="ch" ptType="node" func="cnt" op="lte" val="4">
          <dgm:choose name="Name13">
            <dgm:if name="Name14" func="var" arg="dir" op="equ" val="norm">
              <dgm:constrLst>
                <dgm:constr type="h" for="ch" forName="picture_1" refType="h"/>
                <dgm:constr type="w" for="ch" forName="picture_1" refType="h" refFor="ch" refForName="picture_1" op="equ"/>
                <dgm:constr type="l" for="ch" forName="picture_1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3"/>
                <dgm:constr type="h" for="ch" forName="picture_2" refType="h" refFor="ch" refForName="picture_1" fact="0.3"/>
                <dgm:constr type="l" for="ch" forName="picture_2" refType="w" refFor="ch" refForName="picture_1" fact="1.354"/>
                <dgm:constr type="ctrY" for="ch" forName="picture_2" refType="h" refFor="ch" refForName="picture_1" fact="0.15"/>
                <dgm:constr type="l" for="ch" forName="line_2" refType="ctrX" refFor="ch" refForName="picture_1"/>
                <dgm:constr type="h" for="ch" forName="line_2"/>
                <dgm:constr type="r" for="ch" forName="line_2" refType="ctrX" refFor="ch" refForName="picture_2"/>
                <dgm:constr type="ctrY" for="ch" forName="line_2" refType="ctrY" refFor="ch" refForName="picture_2"/>
                <dgm:constr type="r" for="ch" forName="textparent_2" refType="w"/>
                <dgm:constr type="h" for="ch" forName="textparent_2" refType="h" refFor="ch" refForName="picture_2"/>
                <dgm:constr type="l" for="ch" forName="textparent_2" refType="r" refFor="ch" refForName="picture_2"/>
                <dgm:constr type="ctrY" for="ch" forName="textparent_2" refType="ctrY" refFor="ch" refForName="picture_2"/>
                <dgm:constr type="primFontSz" for="des" forName="text_2" val="65"/>
                <dgm:constr type="w" for="ch" forName="picture_3" refType="w" refFor="ch" refForName="picture_1" fact="0.3"/>
                <dgm:constr type="h" for="ch" forName="picture_3" refType="h" refFor="ch" refForName="picture_1" fact="0.3"/>
                <dgm:constr type="l" for="ch" forName="picture_3" refType="w" refFor="ch" refForName="picture_1" fact="1.21"/>
                <dgm:constr type="ctrY" for="ch" forName="picture_3" refType="h" refFor="ch" refForName="picture_1" fact="0.5"/>
                <dgm:constr type="l" for="ch" forName="line_3" refType="ctrX" refFor="ch" refForName="picture_1"/>
                <dgm:constr type="h" for="ch" forName="line_3"/>
                <dgm:constr type="r" for="ch" forName="line_3" refType="ctrX" refFor="ch" refForName="picture_3"/>
                <dgm:constr type="ctrY" for="ch" forName="line_3" refType="ctrY" refFor="ch" refForName="picture_3"/>
                <dgm:constr type="r" for="ch" forName="textparent_3" refType="w"/>
                <dgm:constr type="h" for="ch" forName="textparent_3" refType="h" refFor="ch" refForName="picture_3"/>
                <dgm:constr type="l" for="ch" forName="textparent_3" refType="r" refFor="ch" refForName="picture_3"/>
                <dgm:constr type="ctrY" for="ch" forName="textparent_3" refType="ctrY" refFor="ch" refForName="picture_3"/>
                <dgm:constr type="primFontSz" for="des" forName="text_3" refType="primFontSz" refFor="des" refForName="text_2" op="equ"/>
                <dgm:constr type="w" for="ch" forName="picture_4" refType="w" refFor="ch" refForName="picture_1" fact="0.3"/>
                <dgm:constr type="h" for="ch" forName="picture_4" refType="h" refFor="ch" refForName="picture_1" fact="0.3"/>
                <dgm:constr type="l" for="ch" forName="picture_4" refType="w" refFor="ch" refForName="picture_1" fact="1.354"/>
                <dgm:constr type="ctrY" for="ch" forName="picture_4" refType="h" refFor="ch" refForName="picture_1" fact="0.85"/>
                <dgm:constr type="l" for="ch" forName="line_4" refType="ctrX" refFor="ch" refForName="picture_1"/>
                <dgm:constr type="h" for="ch" forName="line_4"/>
                <dgm:constr type="r" for="ch" forName="line_4" refType="ctrX" refFor="ch" refForName="picture_4"/>
                <dgm:constr type="ctrY" for="ch" forName="line_4" refType="ctrY" refFor="ch" refForName="picture_4"/>
                <dgm:constr type="r" for="ch" forName="textparent_4" refType="w"/>
                <dgm:constr type="h" for="ch" forName="textparent_4" refType="h" refFor="ch" refForName="picture_4"/>
                <dgm:constr type="l" for="ch" forName="textparent_4" refType="r" refFor="ch" refForName="picture_4"/>
                <dgm:constr type="ctrY" for="ch" forName="textparent_4" refType="ctrY" refFor="ch" refForName="picture_4"/>
                <dgm:constr type="primFontSz" for="des" forName="text_4" refType="primFontSz" refFor="des" refForName="text_2" op="equ"/>
              </dgm:constrLst>
            </dgm:if>
            <dgm:else name="Name15">
              <dgm:constrLst>
                <dgm:constr type="h" for="ch" forName="picture_1" refType="h"/>
                <dgm:constr type="w" for="ch" forName="picture_1" refType="h" refFor="ch" refForName="picture_1" op="equ"/>
                <dgm:constr type="r" for="ch" forName="picture_1" refType="w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3"/>
                <dgm:constr type="h" for="ch" forName="picture_2" refType="h" refFor="ch" refForName="picture_1" fact="0.3"/>
                <dgm:constr type="r" for="ch" forName="picture_2" refType="w"/>
                <dgm:constr type="rOff" for="ch" forName="picture_2" refType="w" refFor="ch" refForName="picture_1" fact="-1.354"/>
                <dgm:constr type="ctrY" for="ch" forName="picture_2" refType="h" refFor="ch" refForName="picture_1" fact="0.15"/>
                <dgm:constr type="r" for="ch" forName="line_2" refType="ctrX" refFor="ch" refForName="picture_1"/>
                <dgm:constr type="h" for="ch" forName="line_2"/>
                <dgm:constr type="l" for="ch" forName="line_2" refType="ctrX" refFor="ch" refForName="picture_2"/>
                <dgm:constr type="ctrY" for="ch" forName="line_2" refType="ctrY" refFor="ch" refForName="picture_2"/>
                <dgm:constr type="l" for="ch" forName="textparent_2"/>
                <dgm:constr type="h" for="ch" forName="textparent_2" refType="h" refFor="ch" refForName="picture_2"/>
                <dgm:constr type="r" for="ch" forName="textparent_2" refType="l" refFor="ch" refForName="picture_2"/>
                <dgm:constr type="ctrY" for="ch" forName="textparent_2" refType="ctrY" refFor="ch" refForName="picture_2"/>
                <dgm:constr type="primFontSz" for="des" forName="text_2" val="65"/>
                <dgm:constr type="w" for="ch" forName="picture_3" refType="w" refFor="ch" refForName="picture_1" fact="0.3"/>
                <dgm:constr type="h" for="ch" forName="picture_3" refType="h" refFor="ch" refForName="picture_1" fact="0.3"/>
                <dgm:constr type="r" for="ch" forName="picture_3" refType="w"/>
                <dgm:constr type="rOff" for="ch" forName="picture_3" refType="w" refFor="ch" refForName="picture_1" fact="-1.21"/>
                <dgm:constr type="ctrY" for="ch" forName="picture_3" refType="h" refFor="ch" refForName="picture_1" fact="0.5"/>
                <dgm:constr type="r" for="ch" forName="line_3" refType="ctrX" refFor="ch" refForName="picture_1"/>
                <dgm:constr type="h" for="ch" forName="line_3"/>
                <dgm:constr type="l" for="ch" forName="line_3" refType="ctrX" refFor="ch" refForName="picture_3"/>
                <dgm:constr type="ctrY" for="ch" forName="line_3" refType="ctrY" refFor="ch" refForName="picture_3"/>
                <dgm:constr type="l" for="ch" forName="textparent_3"/>
                <dgm:constr type="h" for="ch" forName="textparent_3" refType="h" refFor="ch" refForName="picture_3"/>
                <dgm:constr type="r" for="ch" forName="textparent_3" refType="l" refFor="ch" refForName="picture_3"/>
                <dgm:constr type="ctrY" for="ch" forName="textparent_3" refType="ctrY" refFor="ch" refForName="picture_3"/>
                <dgm:constr type="primFontSz" for="des" forName="text_3" refType="primFontSz" refFor="des" refForName="text_2" op="equ"/>
                <dgm:constr type="w" for="ch" forName="picture_4" refType="w" refFor="ch" refForName="picture_1" fact="0.3"/>
                <dgm:constr type="h" for="ch" forName="picture_4" refType="h" refFor="ch" refForName="picture_1" fact="0.3"/>
                <dgm:constr type="r" for="ch" forName="picture_4" refType="w"/>
                <dgm:constr type="rOff" for="ch" forName="picture_4" refType="w" refFor="ch" refForName="picture_1" fact="-1.354"/>
                <dgm:constr type="ctrY" for="ch" forName="picture_4" refType="h" refFor="ch" refForName="picture_1" fact="0.85"/>
                <dgm:constr type="r" for="ch" forName="line_4" refType="ctrX" refFor="ch" refForName="picture_1"/>
                <dgm:constr type="h" for="ch" forName="line_4"/>
                <dgm:constr type="l" for="ch" forName="line_4" refType="ctrX" refFor="ch" refForName="picture_4"/>
                <dgm:constr type="ctrY" for="ch" forName="line_4" refType="ctrY" refFor="ch" refForName="picture_4"/>
                <dgm:constr type="l" for="ch" forName="textparent_4"/>
                <dgm:constr type="h" for="ch" forName="textparent_4" refType="h" refFor="ch" refForName="picture_4"/>
                <dgm:constr type="r" for="ch" forName="textparent_4" refType="l" refFor="ch" refForName="picture_4"/>
                <dgm:constr type="ctrY" for="ch" forName="textparent_4" refType="ctrY" refFor="ch" refForName="picture_4"/>
                <dgm:constr type="primFontSz" for="des" forName="text_4" refType="primFontSz" refFor="des" refForName="text_2" op="equ"/>
              </dgm:constrLst>
            </dgm:else>
          </dgm:choose>
        </dgm:if>
        <dgm:if name="Name16" axis="ch" ptType="node" func="cnt" op="lte" val="5">
          <dgm:choose name="Name17">
            <dgm:if name="Name18" func="var" arg="dir" op="equ" val="norm">
              <dgm:constrLst>
                <dgm:constr type="h" for="ch" forName="picture_1" refType="h"/>
                <dgm:constr type="w" for="ch" forName="picture_1" refType="h" refFor="ch" refForName="picture_1" op="equ"/>
                <dgm:constr type="l" for="ch" forName="picture_1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22"/>
                <dgm:constr type="h" for="ch" forName="picture_2" refType="h" refFor="ch" refForName="picture_1" fact="0.22"/>
                <dgm:constr type="l" for="ch" forName="picture_2" refType="w" refFor="ch" refForName="picture_1" fact="1.375"/>
                <dgm:constr type="ctrY" for="ch" forName="picture_2" refType="h" refFor="ch" refForName="picture_1" fact="0.11"/>
                <dgm:constr type="l" for="ch" forName="line_2" refType="ctrX" refFor="ch" refForName="picture_1"/>
                <dgm:constr type="h" for="ch" forName="line_2"/>
                <dgm:constr type="r" for="ch" forName="line_2" refType="ctrX" refFor="ch" refForName="picture_2"/>
                <dgm:constr type="ctrY" for="ch" forName="line_2" refType="ctrY" refFor="ch" refForName="picture_2"/>
                <dgm:constr type="r" for="ch" forName="textparent_2" refType="w"/>
                <dgm:constr type="h" for="ch" forName="textparent_2" refType="h" refFor="ch" refForName="picture_2"/>
                <dgm:constr type="l" for="ch" forName="textparent_2" refType="r" refFor="ch" refForName="picture_2"/>
                <dgm:constr type="ctrY" for="ch" forName="textparent_2" refType="ctrY" refFor="ch" refForName="picture_2"/>
                <dgm:constr type="primFontSz" for="des" forName="text_2" val="65"/>
                <dgm:constr type="w" for="ch" forName="picture_3" refType="w" refFor="ch" refForName="picture_1" fact="0.22"/>
                <dgm:constr type="h" for="ch" forName="picture_3" refType="h" refFor="ch" refForName="picture_1" fact="0.22"/>
                <dgm:constr type="l" for="ch" forName="picture_3" refType="w" refFor="ch" refForName="picture_1" fact="1.21"/>
                <dgm:constr type="ctrY" for="ch" forName="picture_3" refType="h" refFor="ch" refForName="picture_1" fact="0.353"/>
                <dgm:constr type="l" for="ch" forName="line_3" refType="ctrX" refFor="ch" refForName="picture_1"/>
                <dgm:constr type="h" for="ch" forName="line_3"/>
                <dgm:constr type="r" for="ch" forName="line_3" refType="ctrX" refFor="ch" refForName="picture_3"/>
                <dgm:constr type="ctrY" for="ch" forName="line_3" refType="ctrY" refFor="ch" refForName="picture_3"/>
                <dgm:constr type="r" for="ch" forName="textparent_3" refType="w"/>
                <dgm:constr type="h" for="ch" forName="textparent_3" refType="h" refFor="ch" refForName="picture_3"/>
                <dgm:constr type="l" for="ch" forName="textparent_3" refType="r" refFor="ch" refForName="picture_3"/>
                <dgm:constr type="ctrY" for="ch" forName="textparent_3" refType="ctrY" refFor="ch" refForName="picture_3"/>
                <dgm:constr type="primFontSz" for="des" forName="text_3" refType="primFontSz" refFor="des" refForName="text_2" op="equ"/>
                <dgm:constr type="w" for="ch" forName="picture_4" refType="w" refFor="ch" refForName="picture_1" fact="0.22"/>
                <dgm:constr type="h" for="ch" forName="picture_4" refType="h" refFor="ch" refForName="picture_1" fact="0.22"/>
                <dgm:constr type="l" for="ch" forName="picture_4" refType="w" refFor="ch" refForName="picture_1" fact="1.21"/>
                <dgm:constr type="ctrY" for="ch" forName="picture_4" refType="h" refFor="ch" refForName="picture_1" fact="0.647"/>
                <dgm:constr type="l" for="ch" forName="line_4" refType="ctrX" refFor="ch" refForName="picture_1"/>
                <dgm:constr type="h" for="ch" forName="line_4"/>
                <dgm:constr type="r" for="ch" forName="line_4" refType="ctrX" refFor="ch" refForName="picture_4"/>
                <dgm:constr type="ctrY" for="ch" forName="line_4" refType="ctrY" refFor="ch" refForName="picture_4"/>
                <dgm:constr type="r" for="ch" forName="textparent_4" refType="w"/>
                <dgm:constr type="h" for="ch" forName="textparent_4" refType="h" refFor="ch" refForName="picture_4"/>
                <dgm:constr type="l" for="ch" forName="textparent_4" refType="r" refFor="ch" refForName="picture_4"/>
                <dgm:constr type="ctrY" for="ch" forName="textparent_4" refType="ctrY" refFor="ch" refForName="picture_4"/>
                <dgm:constr type="primFontSz" for="des" forName="text_4" refType="primFontSz" refFor="des" refForName="text_2" op="equ"/>
                <dgm:constr type="w" for="ch" forName="picture_5" refType="w" refFor="ch" refForName="picture_1" fact="0.22"/>
                <dgm:constr type="h" for="ch" forName="picture_5" refType="h" refFor="ch" refForName="picture_1" fact="0.22"/>
                <dgm:constr type="l" for="ch" forName="picture_5" refType="w" refFor="ch" refForName="picture_1" fact="1.375"/>
                <dgm:constr type="ctrY" for="ch" forName="picture_5" refType="h" refFor="ch" refForName="picture_1" fact="0.89"/>
                <dgm:constr type="l" for="ch" forName="line_5" refType="ctrX" refFor="ch" refForName="picture_1"/>
                <dgm:constr type="h" for="ch" forName="line_5"/>
                <dgm:constr type="r" for="ch" forName="line_5" refType="ctrX" refFor="ch" refForName="picture_5"/>
                <dgm:constr type="ctrY" for="ch" forName="line_5" refType="ctrY" refFor="ch" refForName="picture_5"/>
                <dgm:constr type="r" for="ch" forName="textparent_5" refType="w"/>
                <dgm:constr type="h" for="ch" forName="textparent_5" refType="h" refFor="ch" refForName="picture_5"/>
                <dgm:constr type="l" for="ch" forName="textparent_5" refType="r" refFor="ch" refForName="picture_5"/>
                <dgm:constr type="ctrY" for="ch" forName="textparent_5" refType="ctrY" refFor="ch" refForName="picture_5"/>
                <dgm:constr type="primFontSz" for="des" forName="text_5" refType="primFontSz" refFor="des" refForName="text_2" op="equ"/>
              </dgm:constrLst>
            </dgm:if>
            <dgm:else name="Name19">
              <dgm:constrLst>
                <dgm:constr type="h" for="ch" forName="picture_1" refType="h"/>
                <dgm:constr type="w" for="ch" forName="picture_1" refType="h" refFor="ch" refForName="picture_1" op="equ"/>
                <dgm:constr type="r" for="ch" forName="picture_1" refType="w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22"/>
                <dgm:constr type="h" for="ch" forName="picture_2" refType="h" refFor="ch" refForName="picture_1" fact="0.22"/>
                <dgm:constr type="r" for="ch" forName="picture_2" refType="w"/>
                <dgm:constr type="rOff" for="ch" forName="picture_2" refType="w" refFor="ch" refForName="picture_1" fact="-1.375"/>
                <dgm:constr type="ctrY" for="ch" forName="picture_2" refType="h" refFor="ch" refForName="picture_1" fact="0.11"/>
                <dgm:constr type="r" for="ch" forName="line_2" refType="ctrX" refFor="ch" refForName="picture_1"/>
                <dgm:constr type="h" for="ch" forName="line_2"/>
                <dgm:constr type="l" for="ch" forName="line_2" refType="ctrX" refFor="ch" refForName="picture_2"/>
                <dgm:constr type="ctrY" for="ch" forName="line_2" refType="ctrY" refFor="ch" refForName="picture_2"/>
                <dgm:constr type="l" for="ch" forName="textparent_2"/>
                <dgm:constr type="h" for="ch" forName="textparent_2" refType="h" refFor="ch" refForName="picture_2"/>
                <dgm:constr type="r" for="ch" forName="textparent_2" refType="l" refFor="ch" refForName="picture_2"/>
                <dgm:constr type="ctrY" for="ch" forName="textparent_2" refType="ctrY" refFor="ch" refForName="picture_2"/>
                <dgm:constr type="primFontSz" for="des" forName="text_2" val="65"/>
                <dgm:constr type="w" for="ch" forName="picture_3" refType="w" refFor="ch" refForName="picture_1" fact="0.22"/>
                <dgm:constr type="h" for="ch" forName="picture_3" refType="h" refFor="ch" refForName="picture_1" fact="0.22"/>
                <dgm:constr type="r" for="ch" forName="picture_3" refType="w"/>
                <dgm:constr type="rOff" for="ch" forName="picture_3" refType="w" refFor="ch" refForName="picture_1" fact="-1.21"/>
                <dgm:constr type="ctrY" for="ch" forName="picture_3" refType="h" refFor="ch" refForName="picture_1" fact="0.353"/>
                <dgm:constr type="r" for="ch" forName="line_3" refType="ctrX" refFor="ch" refForName="picture_1"/>
                <dgm:constr type="h" for="ch" forName="line_3"/>
                <dgm:constr type="l" for="ch" forName="line_3" refType="ctrX" refFor="ch" refForName="picture_3"/>
                <dgm:constr type="ctrY" for="ch" forName="line_3" refType="ctrY" refFor="ch" refForName="picture_3"/>
                <dgm:constr type="l" for="ch" forName="textparent_3"/>
                <dgm:constr type="h" for="ch" forName="textparent_3" refType="h" refFor="ch" refForName="picture_3"/>
                <dgm:constr type="r" for="ch" forName="textparent_3" refType="l" refFor="ch" refForName="picture_3"/>
                <dgm:constr type="ctrY" for="ch" forName="textparent_3" refType="ctrY" refFor="ch" refForName="picture_3"/>
                <dgm:constr type="primFontSz" for="des" forName="text_3" refType="primFontSz" refFor="des" refForName="text_2" op="equ"/>
                <dgm:constr type="w" for="ch" forName="picture_4" refType="w" refFor="ch" refForName="picture_1" fact="0.22"/>
                <dgm:constr type="h" for="ch" forName="picture_4" refType="h" refFor="ch" refForName="picture_1" fact="0.22"/>
                <dgm:constr type="r" for="ch" forName="picture_4" refType="w"/>
                <dgm:constr type="rOff" for="ch" forName="picture_4" refType="w" refFor="ch" refForName="picture_1" fact="-1.21"/>
                <dgm:constr type="ctrY" for="ch" forName="picture_4" refType="h" refFor="ch" refForName="picture_1" fact="0.647"/>
                <dgm:constr type="r" for="ch" forName="line_4" refType="ctrX" refFor="ch" refForName="picture_1"/>
                <dgm:constr type="h" for="ch" forName="line_4"/>
                <dgm:constr type="l" for="ch" forName="line_4" refType="ctrX" refFor="ch" refForName="picture_4"/>
                <dgm:constr type="ctrY" for="ch" forName="line_4" refType="ctrY" refFor="ch" refForName="picture_4"/>
                <dgm:constr type="l" for="ch" forName="textparent_4"/>
                <dgm:constr type="h" for="ch" forName="textparent_4" refType="h" refFor="ch" refForName="picture_4"/>
                <dgm:constr type="r" for="ch" forName="textparent_4" refType="l" refFor="ch" refForName="picture_4"/>
                <dgm:constr type="ctrY" for="ch" forName="textparent_4" refType="ctrY" refFor="ch" refForName="picture_4"/>
                <dgm:constr type="primFontSz" for="des" forName="text_4" refType="primFontSz" refFor="des" refForName="text_2" op="equ"/>
                <dgm:constr type="w" for="ch" forName="picture_5" refType="w" refFor="ch" refForName="picture_1" fact="0.22"/>
                <dgm:constr type="h" for="ch" forName="picture_5" refType="h" refFor="ch" refForName="picture_1" fact="0.22"/>
                <dgm:constr type="r" for="ch" forName="picture_5" refType="w"/>
                <dgm:constr type="rOff" for="ch" forName="picture_5" refType="w" refFor="ch" refForName="picture_1" fact="-1.375"/>
                <dgm:constr type="ctrY" for="ch" forName="picture_5" refType="h" refFor="ch" refForName="picture_1" fact="0.89"/>
                <dgm:constr type="r" for="ch" forName="line_5" refType="ctrX" refFor="ch" refForName="picture_1"/>
                <dgm:constr type="h" for="ch" forName="line_5"/>
                <dgm:constr type="l" for="ch" forName="line_5" refType="ctrX" refFor="ch" refForName="picture_5"/>
                <dgm:constr type="ctrY" for="ch" forName="line_5" refType="ctrY" refFor="ch" refForName="picture_5"/>
                <dgm:constr type="l" for="ch" forName="textparent_5"/>
                <dgm:constr type="h" for="ch" forName="textparent_5" refType="h" refFor="ch" refForName="picture_5"/>
                <dgm:constr type="r" for="ch" forName="textparent_5" refType="l" refFor="ch" refForName="picture_5"/>
                <dgm:constr type="ctrY" for="ch" forName="textparent_5" refType="ctrY" refFor="ch" refForName="picture_5"/>
                <dgm:constr type="primFontSz" for="des" forName="text_5" refType="primFontSz" refFor="des" refForName="text_2" op="equ"/>
              </dgm:constrLst>
            </dgm:else>
          </dgm:choose>
        </dgm:if>
        <dgm:if name="Name20" axis="ch" ptType="node" func="cnt" op="lte" val="6">
          <dgm:choose name="Name21">
            <dgm:if name="Name22" func="var" arg="dir" op="equ" val="norm">
              <dgm:constrLst>
                <dgm:constr type="h" for="ch" forName="picture_1" refType="h"/>
                <dgm:constr type="w" for="ch" forName="picture_1" refType="h" refFor="ch" refForName="picture_1" op="equ"/>
                <dgm:constr type="l" for="ch" forName="picture_1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18"/>
                <dgm:constr type="h" for="ch" forName="picture_2" refType="h" refFor="ch" refForName="picture_1" fact="0.18"/>
                <dgm:constr type="l" for="ch" forName="picture_2" refType="w" refFor="ch" refForName="picture_1" fact="1.4238"/>
                <dgm:constr type="ctrY" for="ch" forName="picture_2" refType="h" refFor="ch" refForName="picture_1" fact="0.09"/>
                <dgm:constr type="l" for="ch" forName="line_2" refType="ctrX" refFor="ch" refForName="picture_1"/>
                <dgm:constr type="h" for="ch" forName="line_2"/>
                <dgm:constr type="r" for="ch" forName="line_2" refType="ctrX" refFor="ch" refForName="picture_2"/>
                <dgm:constr type="ctrY" for="ch" forName="line_2" refType="ctrY" refFor="ch" refForName="picture_2"/>
                <dgm:constr type="r" for="ch" forName="textparent_2" refType="w"/>
                <dgm:constr type="h" for="ch" forName="textparent_2" refType="h" refFor="ch" refForName="picture_2"/>
                <dgm:constr type="l" for="ch" forName="textparent_2" refType="r" refFor="ch" refForName="picture_2"/>
                <dgm:constr type="ctrY" for="ch" forName="textparent_2" refType="ctrY" refFor="ch" refForName="picture_2"/>
                <dgm:constr type="primFontSz" for="des" forName="text_2" val="65"/>
                <dgm:constr type="w" for="ch" forName="picture_3" refType="w" refFor="ch" refForName="picture_1" fact="0.18"/>
                <dgm:constr type="h" for="ch" forName="picture_3" refType="h" refFor="ch" refForName="picture_1" fact="0.18"/>
                <dgm:constr type="l" for="ch" forName="picture_3" refType="w" refFor="ch" refForName="picture_1" fact="1.2667"/>
                <dgm:constr type="ctrY" for="ch" forName="picture_3" refType="h" refFor="ch" refForName="picture_1" fact="0.261"/>
                <dgm:constr type="l" for="ch" forName="line_3" refType="ctrX" refFor="ch" refForName="picture_1"/>
                <dgm:constr type="h" for="ch" forName="line_3"/>
                <dgm:constr type="r" for="ch" forName="line_3" refType="ctrX" refFor="ch" refForName="picture_3"/>
                <dgm:constr type="ctrY" for="ch" forName="line_3" refType="ctrY" refFor="ch" refForName="picture_3"/>
                <dgm:constr type="r" for="ch" forName="textparent_3" refType="w"/>
                <dgm:constr type="h" for="ch" forName="textparent_3" refType="h" refFor="ch" refForName="picture_3"/>
                <dgm:constr type="l" for="ch" forName="textparent_3" refType="r" refFor="ch" refForName="picture_3"/>
                <dgm:constr type="ctrY" for="ch" forName="textparent_3" refType="ctrY" refFor="ch" refForName="picture_3"/>
                <dgm:constr type="primFontSz" for="des" forName="text_3" refType="primFontSz" refFor="des" refForName="text_2" op="equ"/>
                <dgm:constr type="w" for="ch" forName="picture_4" refType="w" refFor="ch" refForName="picture_1" fact="0.18"/>
                <dgm:constr type="h" for="ch" forName="picture_4" refType="h" refFor="ch" refForName="picture_1" fact="0.18"/>
                <dgm:constr type="l" for="ch" forName="picture_4" refType="w" refFor="ch" refForName="picture_1" fact="1.21"/>
                <dgm:constr type="ctrY" for="ch" forName="picture_4" refType="h" refFor="ch" refForName="picture_1" fact="0.5"/>
                <dgm:constr type="l" for="ch" forName="line_4" refType="ctrX" refFor="ch" refForName="picture_1"/>
                <dgm:constr type="h" for="ch" forName="line_4"/>
                <dgm:constr type="r" for="ch" forName="line_4" refType="ctrX" refFor="ch" refForName="picture_4"/>
                <dgm:constr type="ctrY" for="ch" forName="line_4" refType="ctrY" refFor="ch" refForName="picture_4"/>
                <dgm:constr type="r" for="ch" forName="textparent_4" refType="w"/>
                <dgm:constr type="h" for="ch" forName="textparent_4" refType="h" refFor="ch" refForName="picture_4"/>
                <dgm:constr type="l" for="ch" forName="textparent_4" refType="r" refFor="ch" refForName="picture_4"/>
                <dgm:constr type="ctrY" for="ch" forName="textparent_4" refType="ctrY" refFor="ch" refForName="picture_4"/>
                <dgm:constr type="primFontSz" for="des" forName="text_4" refType="primFontSz" refFor="des" refForName="text_2" op="equ"/>
                <dgm:constr type="w" for="ch" forName="picture_5" refType="w" refFor="ch" refForName="picture_1" fact="0.18"/>
                <dgm:constr type="h" for="ch" forName="picture_5" refType="h" refFor="ch" refForName="picture_1" fact="0.18"/>
                <dgm:constr type="l" for="ch" forName="picture_5" refType="w" refFor="ch" refForName="picture_1" fact="1.2667"/>
                <dgm:constr type="ctrY" for="ch" forName="picture_5" refType="h" refFor="ch" refForName="picture_1" fact="0.739"/>
                <dgm:constr type="l" for="ch" forName="line_5" refType="ctrX" refFor="ch" refForName="picture_1"/>
                <dgm:constr type="h" for="ch" forName="line_5"/>
                <dgm:constr type="r" for="ch" forName="line_5" refType="ctrX" refFor="ch" refForName="picture_5"/>
                <dgm:constr type="ctrY" for="ch" forName="line_5" refType="ctrY" refFor="ch" refForName="picture_5"/>
                <dgm:constr type="r" for="ch" forName="textparent_5" refType="w"/>
                <dgm:constr type="h" for="ch" forName="textparent_5" refType="h" refFor="ch" refForName="picture_5"/>
                <dgm:constr type="l" for="ch" forName="textparent_5" refType="r" refFor="ch" refForName="picture_5"/>
                <dgm:constr type="ctrY" for="ch" forName="textparent_5" refType="ctrY" refFor="ch" refForName="picture_5"/>
                <dgm:constr type="primFontSz" for="des" forName="text_5" refType="primFontSz" refFor="des" refForName="text_2" op="equ"/>
                <dgm:constr type="w" for="ch" forName="picture_6" refType="w" refFor="ch" refForName="picture_1" fact="0.18"/>
                <dgm:constr type="h" for="ch" forName="picture_6" refType="h" refFor="ch" refForName="picture_1" fact="0.18"/>
                <dgm:constr type="l" for="ch" forName="picture_6" refType="w" refFor="ch" refForName="picture_1" fact="1.4238"/>
                <dgm:constr type="ctrY" for="ch" forName="picture_6" refType="h" refFor="ch" refForName="picture_1" fact="0.91"/>
                <dgm:constr type="l" for="ch" forName="line_6" refType="ctrX" refFor="ch" refForName="picture_1"/>
                <dgm:constr type="h" for="ch" forName="line_6"/>
                <dgm:constr type="r" for="ch" forName="line_6" refType="ctrX" refFor="ch" refForName="picture_6"/>
                <dgm:constr type="ctrY" for="ch" forName="line_6" refType="ctrY" refFor="ch" refForName="picture_6"/>
                <dgm:constr type="r" for="ch" forName="textparent_6" refType="w"/>
                <dgm:constr type="h" for="ch" forName="textparent_6" refType="h" refFor="ch" refForName="picture_6"/>
                <dgm:constr type="l" for="ch" forName="textparent_6" refType="r" refFor="ch" refForName="picture_6"/>
                <dgm:constr type="ctrY" for="ch" forName="textparent_6" refType="ctrY" refFor="ch" refForName="picture_6"/>
                <dgm:constr type="primFontSz" for="des" forName="text_6" refType="primFontSz" refFor="des" refForName="text_2" op="equ"/>
              </dgm:constrLst>
            </dgm:if>
            <dgm:else name="Name23">
              <dgm:constrLst>
                <dgm:constr type="h" for="ch" forName="picture_1" refType="h"/>
                <dgm:constr type="w" for="ch" forName="picture_1" refType="h" refFor="ch" refForName="picture_1" op="equ"/>
                <dgm:constr type="r" for="ch" forName="picture_1" refType="w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18"/>
                <dgm:constr type="h" for="ch" forName="picture_2" refType="h" refFor="ch" refForName="picture_1" fact="0.18"/>
                <dgm:constr type="r" for="ch" forName="picture_2" refType="w"/>
                <dgm:constr type="rOff" for="ch" forName="picture_2" refType="w" refFor="ch" refForName="picture_1" fact="-1.4238"/>
                <dgm:constr type="ctrY" for="ch" forName="picture_2" refType="h" refFor="ch" refForName="picture_1" fact="0.09"/>
                <dgm:constr type="r" for="ch" forName="line_2" refType="ctrX" refFor="ch" refForName="picture_1"/>
                <dgm:constr type="h" for="ch" forName="line_2"/>
                <dgm:constr type="l" for="ch" forName="line_2" refType="ctrX" refFor="ch" refForName="picture_2"/>
                <dgm:constr type="ctrY" for="ch" forName="line_2" refType="ctrY" refFor="ch" refForName="picture_2"/>
                <dgm:constr type="l" for="ch" forName="textparent_2"/>
                <dgm:constr type="h" for="ch" forName="textparent_2" refType="h" refFor="ch" refForName="picture_2"/>
                <dgm:constr type="r" for="ch" forName="textparent_2" refType="l" refFor="ch" refForName="picture_2"/>
                <dgm:constr type="ctrY" for="ch" forName="textparent_2" refType="ctrY" refFor="ch" refForName="picture_2"/>
                <dgm:constr type="primFontSz" for="des" forName="text_2" val="65"/>
                <dgm:constr type="w" for="ch" forName="picture_3" refType="w" refFor="ch" refForName="picture_1" fact="0.18"/>
                <dgm:constr type="h" for="ch" forName="picture_3" refType="h" refFor="ch" refForName="picture_1" fact="0.18"/>
                <dgm:constr type="r" for="ch" forName="picture_3" refType="w"/>
                <dgm:constr type="rOff" for="ch" forName="picture_3" refType="w" refFor="ch" refForName="picture_1" fact="-1.2667"/>
                <dgm:constr type="ctrY" for="ch" forName="picture_3" refType="h" refFor="ch" refForName="picture_1" fact="0.261"/>
                <dgm:constr type="r" for="ch" forName="line_3" refType="ctrX" refFor="ch" refForName="picture_1"/>
                <dgm:constr type="h" for="ch" forName="line_3"/>
                <dgm:constr type="l" for="ch" forName="line_3" refType="ctrX" refFor="ch" refForName="picture_3"/>
                <dgm:constr type="ctrY" for="ch" forName="line_3" refType="ctrY" refFor="ch" refForName="picture_3"/>
                <dgm:constr type="l" for="ch" forName="textparent_3"/>
                <dgm:constr type="h" for="ch" forName="textparent_3" refType="h" refFor="ch" refForName="picture_3"/>
                <dgm:constr type="r" for="ch" forName="textparent_3" refType="l" refFor="ch" refForName="picture_3"/>
                <dgm:constr type="ctrY" for="ch" forName="textparent_3" refType="ctrY" refFor="ch" refForName="picture_3"/>
                <dgm:constr type="primFontSz" for="des" forName="text_3" refType="primFontSz" refFor="des" refForName="text_2" op="equ"/>
                <dgm:constr type="w" for="ch" forName="picture_4" refType="w" refFor="ch" refForName="picture_1" fact="0.18"/>
                <dgm:constr type="h" for="ch" forName="picture_4" refType="h" refFor="ch" refForName="picture_1" fact="0.18"/>
                <dgm:constr type="r" for="ch" forName="picture_4" refType="w"/>
                <dgm:constr type="rOff" for="ch" forName="picture_4" refType="w" refFor="ch" refForName="picture_1" fact="-1.21"/>
                <dgm:constr type="ctrY" for="ch" forName="picture_4" refType="h" refFor="ch" refForName="picture_1" fact="0.5"/>
                <dgm:constr type="r" for="ch" forName="line_4" refType="ctrX" refFor="ch" refForName="picture_1"/>
                <dgm:constr type="h" for="ch" forName="line_4"/>
                <dgm:constr type="l" for="ch" forName="line_4" refType="ctrX" refFor="ch" refForName="picture_4"/>
                <dgm:constr type="ctrY" for="ch" forName="line_4" refType="ctrY" refFor="ch" refForName="picture_4"/>
                <dgm:constr type="l" for="ch" forName="textparent_4"/>
                <dgm:constr type="h" for="ch" forName="textparent_4" refType="h" refFor="ch" refForName="picture_4"/>
                <dgm:constr type="r" for="ch" forName="textparent_4" refType="l" refFor="ch" refForName="picture_4"/>
                <dgm:constr type="ctrY" for="ch" forName="textparent_4" refType="ctrY" refFor="ch" refForName="picture_4"/>
                <dgm:constr type="primFontSz" for="des" forName="text_4" refType="primFontSz" refFor="des" refForName="text_2" op="equ"/>
                <dgm:constr type="w" for="ch" forName="picture_5" refType="w" refFor="ch" refForName="picture_1" fact="0.18"/>
                <dgm:constr type="h" for="ch" forName="picture_5" refType="h" refFor="ch" refForName="picture_1" fact="0.18"/>
                <dgm:constr type="r" for="ch" forName="picture_5" refType="w"/>
                <dgm:constr type="rOff" for="ch" forName="picture_5" refType="w" refFor="ch" refForName="picture_1" fact="-1.2667"/>
                <dgm:constr type="ctrY" for="ch" forName="picture_5" refType="h" refFor="ch" refForName="picture_1" fact="0.739"/>
                <dgm:constr type="r" for="ch" forName="line_5" refType="ctrX" refFor="ch" refForName="picture_1"/>
                <dgm:constr type="h" for="ch" forName="line_5"/>
                <dgm:constr type="l" for="ch" forName="line_5" refType="ctrX" refFor="ch" refForName="picture_5"/>
                <dgm:constr type="ctrY" for="ch" forName="line_5" refType="ctrY" refFor="ch" refForName="picture_5"/>
                <dgm:constr type="l" for="ch" forName="textparent_5"/>
                <dgm:constr type="h" for="ch" forName="textparent_5" refType="h" refFor="ch" refForName="picture_5"/>
                <dgm:constr type="r" for="ch" forName="textparent_5" refType="l" refFor="ch" refForName="picture_5"/>
                <dgm:constr type="ctrY" for="ch" forName="textparent_5" refType="ctrY" refFor="ch" refForName="picture_5"/>
                <dgm:constr type="primFontSz" for="des" forName="text_5" refType="primFontSz" refFor="des" refForName="text_2" op="equ"/>
                <dgm:constr type="w" for="ch" forName="picture_6" refType="w" refFor="ch" refForName="picture_1" fact="0.18"/>
                <dgm:constr type="h" for="ch" forName="picture_6" refType="h" refFor="ch" refForName="picture_1" fact="0.18"/>
                <dgm:constr type="r" for="ch" forName="picture_6" refType="w"/>
                <dgm:constr type="rOff" for="ch" forName="picture_6" refType="w" refFor="ch" refForName="picture_1" fact="-1.4238"/>
                <dgm:constr type="ctrY" for="ch" forName="picture_6" refType="h" refFor="ch" refForName="picture_1" fact="0.91"/>
                <dgm:constr type="r" for="ch" forName="line_6" refType="ctrX" refFor="ch" refForName="picture_1"/>
                <dgm:constr type="h" for="ch" forName="line_6"/>
                <dgm:constr type="l" for="ch" forName="line_6" refType="ctrX" refFor="ch" refForName="picture_6"/>
                <dgm:constr type="ctrY" for="ch" forName="line_6" refType="ctrY" refFor="ch" refForName="picture_6"/>
                <dgm:constr type="l" for="ch" forName="textparent_6"/>
                <dgm:constr type="h" for="ch" forName="textparent_6" refType="h" refFor="ch" refForName="picture_6"/>
                <dgm:constr type="r" for="ch" forName="textparent_6" refType="l" refFor="ch" refForName="picture_6"/>
                <dgm:constr type="ctrY" for="ch" forName="textparent_6" refType="ctrY" refFor="ch" refForName="picture_6"/>
                <dgm:constr type="primFontSz" for="des" forName="text_6" refType="primFontSz" refFor="des" refForName="text_2" op="equ"/>
              </dgm:constrLst>
            </dgm:else>
          </dgm:choose>
        </dgm:if>
        <dgm:else name="Name24">
          <dgm:choose name="Name25">
            <dgm:if name="Name26" func="var" arg="dir" op="equ" val="norm">
              <dgm:constrLst>
                <dgm:constr type="h" for="ch" forName="picture_1" refType="h"/>
                <dgm:constr type="w" for="ch" forName="picture_1" refType="h" refFor="ch" refForName="picture_1" op="equ"/>
                <dgm:constr type="l" for="ch" forName="picture_1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15"/>
                <dgm:constr type="h" for="ch" forName="picture_2" refType="h" refFor="ch" refForName="picture_1" fact="0.15"/>
                <dgm:constr type="l" for="ch" forName="picture_2" refType="w" refFor="ch" refForName="picture_1" fact="1.4363"/>
                <dgm:constr type="ctrY" for="ch" forName="picture_2" refType="h" refFor="ch" refForName="picture_1" fact="0.075"/>
                <dgm:constr type="l" for="ch" forName="line_2" refType="ctrX" refFor="ch" refForName="picture_1"/>
                <dgm:constr type="h" for="ch" forName="line_2"/>
                <dgm:constr type="r" for="ch" forName="line_2" refType="ctrX" refFor="ch" refForName="picture_2"/>
                <dgm:constr type="ctrY" for="ch" forName="line_2" refType="ctrY" refFor="ch" refForName="picture_2"/>
                <dgm:constr type="r" for="ch" forName="textparent_2" refType="w"/>
                <dgm:constr type="h" for="ch" forName="textparent_2" refType="h" refFor="ch" refForName="picture_2"/>
                <dgm:constr type="l" for="ch" forName="textparent_2" refType="r" refFor="ch" refForName="picture_2"/>
                <dgm:constr type="ctrY" for="ch" forName="textparent_2" refType="ctrY" refFor="ch" refForName="picture_2"/>
                <dgm:constr type="primFontSz" for="des" forName="text_2" val="65"/>
                <dgm:constr type="w" for="ch" forName="picture_3" refType="w" refFor="ch" refForName="picture_1" fact="0.15"/>
                <dgm:constr type="h" for="ch" forName="picture_3" refType="h" refFor="ch" refForName="picture_1" fact="0.15"/>
                <dgm:constr type="l" for="ch" forName="picture_3" refType="w" refFor="ch" refForName="picture_1" fact="1.2898"/>
                <dgm:constr type="ctrY" for="ch" forName="picture_3" refType="h" refFor="ch" refForName="picture_1" fact="0.227"/>
                <dgm:constr type="l" for="ch" forName="line_3" refType="ctrX" refFor="ch" refForName="picture_1"/>
                <dgm:constr type="h" for="ch" forName="line_3"/>
                <dgm:constr type="r" for="ch" forName="line_3" refType="ctrX" refFor="ch" refForName="picture_3"/>
                <dgm:constr type="ctrY" for="ch" forName="line_3" refType="ctrY" refFor="ch" refForName="picture_3"/>
                <dgm:constr type="r" for="ch" forName="textparent_3" refType="w"/>
                <dgm:constr type="h" for="ch" forName="textparent_3" refType="h" refFor="ch" refForName="picture_3"/>
                <dgm:constr type="l" for="ch" forName="textparent_3" refType="r" refFor="ch" refForName="picture_3"/>
                <dgm:constr type="ctrY" for="ch" forName="textparent_3" refType="ctrY" refFor="ch" refForName="picture_3"/>
                <dgm:constr type="primFontSz" for="des" forName="text_3" refType="primFontSz" refFor="des" refForName="text_2" op="equ"/>
                <dgm:constr type="w" for="ch" forName="picture_4" refType="w" refFor="ch" refForName="picture_1" fact="0.15"/>
                <dgm:constr type="h" for="ch" forName="picture_4" refType="h" refFor="ch" refForName="picture_1" fact="0.15"/>
                <dgm:constr type="l" for="ch" forName="picture_4" refType="w" refFor="ch" refForName="picture_1" fact="1.21"/>
                <dgm:constr type="ctrY" for="ch" forName="picture_4" refType="h" refFor="ch" refForName="picture_1" fact="0.405"/>
                <dgm:constr type="l" for="ch" forName="line_4" refType="ctrX" refFor="ch" refForName="picture_1"/>
                <dgm:constr type="h" for="ch" forName="line_4"/>
                <dgm:constr type="r" for="ch" forName="line_4" refType="ctrX" refFor="ch" refForName="picture_4"/>
                <dgm:constr type="ctrY" for="ch" forName="line_4" refType="ctrY" refFor="ch" refForName="picture_4"/>
                <dgm:constr type="r" for="ch" forName="textparent_4" refType="w"/>
                <dgm:constr type="h" for="ch" forName="textparent_4" refType="h" refFor="ch" refForName="picture_4"/>
                <dgm:constr type="l" for="ch" forName="textparent_4" refType="r" refFor="ch" refForName="picture_4"/>
                <dgm:constr type="ctrY" for="ch" forName="textparent_4" refType="ctrY" refFor="ch" refForName="picture_4"/>
                <dgm:constr type="primFontSz" for="des" forName="text_4" refType="primFontSz" refFor="des" refForName="text_2" op="equ"/>
                <dgm:constr type="w" for="ch" forName="picture_5" refType="w" refFor="ch" refForName="picture_1" fact="0.15"/>
                <dgm:constr type="h" for="ch" forName="picture_5" refType="h" refFor="ch" refForName="picture_1" fact="0.15"/>
                <dgm:constr type="l" for="ch" forName="picture_5" refType="w" refFor="ch" refForName="picture_1" fact="1.21"/>
                <dgm:constr type="ctrY" for="ch" forName="picture_5" refType="h" refFor="ch" refForName="picture_1" fact="0.595"/>
                <dgm:constr type="l" for="ch" forName="line_5" refType="ctrX" refFor="ch" refForName="picture_1"/>
                <dgm:constr type="h" for="ch" forName="line_5"/>
                <dgm:constr type="r" for="ch" forName="line_5" refType="ctrX" refFor="ch" refForName="picture_5"/>
                <dgm:constr type="ctrY" for="ch" forName="line_5" refType="ctrY" refFor="ch" refForName="picture_5"/>
                <dgm:constr type="r" for="ch" forName="textparent_5" refType="w"/>
                <dgm:constr type="h" for="ch" forName="textparent_5" refType="h" refFor="ch" refForName="picture_5"/>
                <dgm:constr type="l" for="ch" forName="textparent_5" refType="r" refFor="ch" refForName="picture_5"/>
                <dgm:constr type="ctrY" for="ch" forName="textparent_5" refType="ctrY" refFor="ch" refForName="picture_5"/>
                <dgm:constr type="primFontSz" for="des" forName="text_5" refType="primFontSz" refFor="des" refForName="text_2" op="equ"/>
                <dgm:constr type="w" for="ch" forName="picture_6" refType="w" refFor="ch" refForName="picture_1" fact="0.15"/>
                <dgm:constr type="h" for="ch" forName="picture_6" refType="h" refFor="ch" refForName="picture_1" fact="0.15"/>
                <dgm:constr type="l" for="ch" forName="picture_6" refType="w" refFor="ch" refForName="picture_1" fact="1.2898"/>
                <dgm:constr type="ctrY" for="ch" forName="picture_6" refType="h" refFor="ch" refForName="picture_1" fact="0.773"/>
                <dgm:constr type="l" for="ch" forName="line_6" refType="ctrX" refFor="ch" refForName="picture_1"/>
                <dgm:constr type="h" for="ch" forName="line_6"/>
                <dgm:constr type="r" for="ch" forName="line_6" refType="ctrX" refFor="ch" refForName="picture_6"/>
                <dgm:constr type="ctrY" for="ch" forName="line_6" refType="ctrY" refFor="ch" refForName="picture_6"/>
                <dgm:constr type="r" for="ch" forName="textparent_6" refType="w"/>
                <dgm:constr type="h" for="ch" forName="textparent_6" refType="h" refFor="ch" refForName="picture_6"/>
                <dgm:constr type="l" for="ch" forName="textparent_6" refType="r" refFor="ch" refForName="picture_6"/>
                <dgm:constr type="ctrY" for="ch" forName="textparent_6" refType="ctrY" refFor="ch" refForName="picture_6"/>
                <dgm:constr type="primFontSz" for="des" forName="text_6" refType="primFontSz" refFor="des" refForName="text_2" op="equ"/>
                <dgm:constr type="w" for="ch" forName="picture_7" refType="w" refFor="ch" refForName="picture_1" fact="0.15"/>
                <dgm:constr type="h" for="ch" forName="picture_7" refType="h" refFor="ch" refForName="picture_1" fact="0.15"/>
                <dgm:constr type="l" for="ch" forName="picture_7" refType="w" refFor="ch" refForName="picture_1" fact="1.4363"/>
                <dgm:constr type="ctrY" for="ch" forName="picture_7" refType="h" refFor="ch" refForName="picture_1" fact="0.925"/>
                <dgm:constr type="l" for="ch" forName="line_7" refType="ctrX" refFor="ch" refForName="picture_1"/>
                <dgm:constr type="h" for="ch" forName="line_7"/>
                <dgm:constr type="r" for="ch" forName="line_7" refType="ctrX" refFor="ch" refForName="picture_7"/>
                <dgm:constr type="ctrY" for="ch" forName="line_7" refType="ctrY" refFor="ch" refForName="picture_7"/>
                <dgm:constr type="r" for="ch" forName="textparent_7" refType="w"/>
                <dgm:constr type="h" for="ch" forName="textparent_7" refType="h" refFor="ch" refForName="picture_7"/>
                <dgm:constr type="l" for="ch" forName="textparent_7" refType="r" refFor="ch" refForName="picture_7"/>
                <dgm:constr type="ctrY" for="ch" forName="textparent_7" refType="ctrY" refFor="ch" refForName="picture_7"/>
                <dgm:constr type="primFontSz" for="des" forName="text_7" refType="primFontSz" refFor="des" refForName="text_2" op="equ"/>
              </dgm:constrLst>
            </dgm:if>
            <dgm:else name="Name27">
              <dgm:constrLst>
                <dgm:constr type="h" for="ch" forName="picture_1" refType="h"/>
                <dgm:constr type="w" for="ch" forName="picture_1" refType="h" refFor="ch" refForName="picture_1" op="equ"/>
                <dgm:constr type="r" for="ch" forName="picture_1" refType="w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15"/>
                <dgm:constr type="h" for="ch" forName="picture_2" refType="h" refFor="ch" refForName="picture_1" fact="0.15"/>
                <dgm:constr type="r" for="ch" forName="picture_2" refType="w"/>
                <dgm:constr type="rOff" for="ch" forName="picture_2" refType="w" refFor="ch" refForName="picture_1" fact="-1.4363"/>
                <dgm:constr type="ctrY" for="ch" forName="picture_2" refType="h" refFor="ch" refForName="picture_1" fact="0.075"/>
                <dgm:constr type="r" for="ch" forName="line_2" refType="ctrX" refFor="ch" refForName="picture_1"/>
                <dgm:constr type="h" for="ch" forName="line_2"/>
                <dgm:constr type="l" for="ch" forName="line_2" refType="ctrX" refFor="ch" refForName="picture_2"/>
                <dgm:constr type="ctrY" for="ch" forName="line_2" refType="ctrY" refFor="ch" refForName="picture_2"/>
                <dgm:constr type="l" for="ch" forName="textparent_2"/>
                <dgm:constr type="h" for="ch" forName="textparent_2" refType="h" refFor="ch" refForName="picture_2"/>
                <dgm:constr type="r" for="ch" forName="textparent_2" refType="l" refFor="ch" refForName="picture_2"/>
                <dgm:constr type="ctrY" for="ch" forName="textparent_2" refType="ctrY" refFor="ch" refForName="picture_2"/>
                <dgm:constr type="primFontSz" for="des" forName="text_2" val="65"/>
                <dgm:constr type="w" for="ch" forName="picture_3" refType="w" refFor="ch" refForName="picture_1" fact="0.15"/>
                <dgm:constr type="h" for="ch" forName="picture_3" refType="h" refFor="ch" refForName="picture_1" fact="0.15"/>
                <dgm:constr type="r" for="ch" forName="picture_3" refType="w"/>
                <dgm:constr type="rOff" for="ch" forName="picture_3" refType="w" refFor="ch" refForName="picture_1" fact="-1.2898"/>
                <dgm:constr type="ctrY" for="ch" forName="picture_3" refType="h" refFor="ch" refForName="picture_1" fact="0.227"/>
                <dgm:constr type="r" for="ch" forName="line_3" refType="ctrX" refFor="ch" refForName="picture_1"/>
                <dgm:constr type="h" for="ch" forName="line_3"/>
                <dgm:constr type="l" for="ch" forName="line_3" refType="ctrX" refFor="ch" refForName="picture_3"/>
                <dgm:constr type="ctrY" for="ch" forName="line_3" refType="ctrY" refFor="ch" refForName="picture_3"/>
                <dgm:constr type="l" for="ch" forName="textparent_3"/>
                <dgm:constr type="h" for="ch" forName="textparent_3" refType="h" refFor="ch" refForName="picture_3"/>
                <dgm:constr type="r" for="ch" forName="textparent_3" refType="l" refFor="ch" refForName="picture_3"/>
                <dgm:constr type="ctrY" for="ch" forName="textparent_3" refType="ctrY" refFor="ch" refForName="picture_3"/>
                <dgm:constr type="primFontSz" for="des" forName="text_3" refType="primFontSz" refFor="des" refForName="text_2" op="equ"/>
                <dgm:constr type="w" for="ch" forName="picture_4" refType="w" refFor="ch" refForName="picture_1" fact="0.15"/>
                <dgm:constr type="h" for="ch" forName="picture_4" refType="h" refFor="ch" refForName="picture_1" fact="0.15"/>
                <dgm:constr type="r" for="ch" forName="picture_4" refType="w"/>
                <dgm:constr type="rOff" for="ch" forName="picture_4" refType="w" refFor="ch" refForName="picture_1" fact="-1.21"/>
                <dgm:constr type="ctrY" for="ch" forName="picture_4" refType="h" refFor="ch" refForName="picture_1" fact="0.405"/>
                <dgm:constr type="r" for="ch" forName="line_4" refType="ctrX" refFor="ch" refForName="picture_1"/>
                <dgm:constr type="h" for="ch" forName="line_4"/>
                <dgm:constr type="l" for="ch" forName="line_4" refType="ctrX" refFor="ch" refForName="picture_4"/>
                <dgm:constr type="ctrY" for="ch" forName="line_4" refType="ctrY" refFor="ch" refForName="picture_4"/>
                <dgm:constr type="l" for="ch" forName="textparent_4"/>
                <dgm:constr type="h" for="ch" forName="textparent_4" refType="h" refFor="ch" refForName="picture_4"/>
                <dgm:constr type="r" for="ch" forName="textparent_4" refType="l" refFor="ch" refForName="picture_4"/>
                <dgm:constr type="ctrY" for="ch" forName="textparent_4" refType="ctrY" refFor="ch" refForName="picture_4"/>
                <dgm:constr type="primFontSz" for="des" forName="text_4" refType="primFontSz" refFor="des" refForName="text_2" op="equ"/>
                <dgm:constr type="w" for="ch" forName="picture_5" refType="w" refFor="ch" refForName="picture_1" fact="0.15"/>
                <dgm:constr type="h" for="ch" forName="picture_5" refType="h" refFor="ch" refForName="picture_1" fact="0.15"/>
                <dgm:constr type="r" for="ch" forName="picture_5" refType="w"/>
                <dgm:constr type="rOff" for="ch" forName="picture_5" refType="w" refFor="ch" refForName="picture_1" fact="-1.21"/>
                <dgm:constr type="ctrY" for="ch" forName="picture_5" refType="h" refFor="ch" refForName="picture_1" fact="0.595"/>
                <dgm:constr type="r" for="ch" forName="line_5" refType="ctrX" refFor="ch" refForName="picture_1"/>
                <dgm:constr type="h" for="ch" forName="line_5"/>
                <dgm:constr type="l" for="ch" forName="line_5" refType="ctrX" refFor="ch" refForName="picture_5"/>
                <dgm:constr type="ctrY" for="ch" forName="line_5" refType="ctrY" refFor="ch" refForName="picture_5"/>
                <dgm:constr type="l" for="ch" forName="textparent_5"/>
                <dgm:constr type="h" for="ch" forName="textparent_5" refType="h" refFor="ch" refForName="picture_5"/>
                <dgm:constr type="r" for="ch" forName="textparent_5" refType="l" refFor="ch" refForName="picture_5"/>
                <dgm:constr type="ctrY" for="ch" forName="textparent_5" refType="ctrY" refFor="ch" refForName="picture_5"/>
                <dgm:constr type="primFontSz" for="des" forName="text_5" refType="primFontSz" refFor="des" refForName="text_2" op="equ"/>
                <dgm:constr type="w" for="ch" forName="picture_6" refType="w" refFor="ch" refForName="picture_1" fact="0.15"/>
                <dgm:constr type="h" for="ch" forName="picture_6" refType="h" refFor="ch" refForName="picture_1" fact="0.15"/>
                <dgm:constr type="r" for="ch" forName="picture_6" refType="w"/>
                <dgm:constr type="rOff" for="ch" forName="picture_6" refType="w" refFor="ch" refForName="picture_1" fact="-1.2898"/>
                <dgm:constr type="ctrY" for="ch" forName="picture_6" refType="h" refFor="ch" refForName="picture_1" fact="0.773"/>
                <dgm:constr type="r" for="ch" forName="line_6" refType="ctrX" refFor="ch" refForName="picture_1"/>
                <dgm:constr type="h" for="ch" forName="line_6"/>
                <dgm:constr type="l" for="ch" forName="line_6" refType="ctrX" refFor="ch" refForName="picture_6"/>
                <dgm:constr type="ctrY" for="ch" forName="line_6" refType="ctrY" refFor="ch" refForName="picture_6"/>
                <dgm:constr type="l" for="ch" forName="textparent_6"/>
                <dgm:constr type="h" for="ch" forName="textparent_6" refType="h" refFor="ch" refForName="picture_6"/>
                <dgm:constr type="r" for="ch" forName="textparent_6" refType="l" refFor="ch" refForName="picture_6"/>
                <dgm:constr type="ctrY" for="ch" forName="textparent_6" refType="ctrY" refFor="ch" refForName="picture_6"/>
                <dgm:constr type="primFontSz" for="des" forName="text_6" refType="primFontSz" refFor="des" refForName="text_2" op="equ"/>
                <dgm:constr type="w" for="ch" forName="picture_7" refType="w" refFor="ch" refForName="picture_1" fact="0.15"/>
                <dgm:constr type="h" for="ch" forName="picture_7" refType="h" refFor="ch" refForName="picture_1" fact="0.15"/>
                <dgm:constr type="r" for="ch" forName="picture_7" refType="w"/>
                <dgm:constr type="rOff" for="ch" forName="picture_7" refType="w" refFor="ch" refForName="picture_1" fact="-1.4363"/>
                <dgm:constr type="ctrY" for="ch" forName="picture_7" refType="h" refFor="ch" refForName="picture_1" fact="0.925"/>
                <dgm:constr type="r" for="ch" forName="line_7" refType="ctrX" refFor="ch" refForName="picture_1"/>
                <dgm:constr type="h" for="ch" forName="line_7"/>
                <dgm:constr type="l" for="ch" forName="line_7" refType="ctrX" refFor="ch" refForName="picture_7"/>
                <dgm:constr type="ctrY" for="ch" forName="line_7" refType="ctrY" refFor="ch" refForName="picture_7"/>
                <dgm:constr type="l" for="ch" forName="textparent_7"/>
                <dgm:constr type="h" for="ch" forName="textparent_7" refType="h" refFor="ch" refForName="picture_7"/>
                <dgm:constr type="r" for="ch" forName="textparent_7" refType="l" refFor="ch" refForName="picture_7"/>
                <dgm:constr type="ctrY" for="ch" forName="textparent_7" refType="ctrY" refFor="ch" refForName="picture_7"/>
                <dgm:constr type="primFontSz" for="des" forName="text_7" refType="primFontSz" refFor="des" refForName="text_2" op="equ"/>
              </dgm:constrLst>
            </dgm:else>
          </dgm:choose>
        </dgm:else>
      </dgm:choose>
      <dgm:forEach name="wrapper" axis="self" ptType="parTrans">
        <dgm:forEach name="wrapper2" axis="self" ptType="sibTrans" st="2">
          <dgm:forEach name="pictureRepeat" axis="self">
            <dgm:layoutNode name="pictureRepeatNode" styleLbl="alignImgPlace1">
              <dgm:alg type="sp"/>
              <dgm:shape xmlns:r="http://schemas.openxmlformats.org/officeDocument/2006/relationships" type="ellipse" r:blip="" blipPhldr="1">
                <dgm:adjLst/>
              </dgm:shape>
              <dgm:presOf axis="self"/>
            </dgm:layoutNode>
          </dgm:forEach>
        </dgm:forEach>
      </dgm:forEach>
      <dgm:forEach name="Name28" axis="ch" ptType="sibTrans" hideLastTrans="0" cnt="1">
        <dgm:layoutNode name="picture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9" ref="pictureRepeat"/>
        </dgm:layoutNode>
      </dgm:forEach>
      <dgm:forEach name="Name30" axis="ch" ptType="node" cnt="1">
        <dgm:layoutNode name="text_1" styleLbl="node1">
          <dgm:varLst>
            <dgm:bulletEnabled val="1"/>
          </dgm:varLst>
          <dgm:alg type="tx">
            <dgm:param type="txAnchorVert" val="b"/>
            <dgm:param type="txAnchorVertCh" val="b"/>
            <dgm:param type="parTxRTLAlign" val="r"/>
            <dgm:param type="shpTxRTLAlignCh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primFontSz" val="65"/>
            <dgm:constr type="lMarg"/>
            <dgm:constr type="rMarg"/>
            <dgm:constr type="tMarg"/>
            <dgm:constr type="bMarg"/>
          </dgm:constrLst>
          <dgm:ruleLst>
            <dgm:rule type="primFontSz" val="5" fact="NaN" max="NaN"/>
          </dgm:ruleLst>
        </dgm:layoutNode>
      </dgm:forEach>
      <dgm:forEach name="Name31" axis="ch" ptType="sibTrans" hideLastTrans="0" st="2" cnt="1">
        <dgm:layoutNode name="picture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2" ref="pictureRepeat"/>
        </dgm:layoutNode>
      </dgm:forEach>
      <dgm:forEach name="Name33" axis="ch" ptType="node" st="2" cnt="1">
        <dgm:layoutNode name="line_2" styleLbl="parChTrans1D1">
          <dgm:alg type="sp"/>
          <dgm:shape xmlns:r="http://schemas.openxmlformats.org/officeDocument/2006/relationships" type="line" r:blip="" zOrderOff="-100">
            <dgm:adjLst/>
          </dgm:shape>
          <dgm:presOf/>
        </dgm:layoutNode>
        <dgm:layoutNode name="textparent_2">
          <dgm:choose name="Name34">
            <dgm:if name="Name35" func="var" arg="dir" op="equ" val="norm">
              <dgm:alg type="lin">
                <dgm:param type="horzAlign" val="l"/>
              </dgm:alg>
            </dgm:if>
            <dgm:else name="Name36">
              <dgm:alg type="lin">
                <dgm:param type="horzAlign" val="r"/>
              </dgm:alg>
            </dgm:else>
          </dgm:choose>
          <dgm:shape xmlns:r="http://schemas.openxmlformats.org/officeDocument/2006/relationships" type="rect" r:blip="" hideGeom="1">
            <dgm:adjLst/>
          </dgm:shape>
          <dgm:constrLst>
            <dgm:constr type="userW" for="ch" forName="text_2" refType="w"/>
            <dgm:constr type="h" for="ch" forName="text_2" refType="h"/>
          </dgm:constrLst>
          <dgm:presOf/>
          <dgm:layoutNode name="text_2" styleLbl="revTx">
            <dgm:varLst>
              <dgm:bulletEnabled val="1"/>
            </dgm:varLst>
            <dgm:choose name="Name37">
              <dgm:if name="Name38" func="var" arg="dir" op="equ" val="norm">
                <dgm:alg type="tx">
                  <dgm:param type="parTxLTRAlign" val="l"/>
                  <dgm:param type="shpTxLTRAlignCh" val="l"/>
                  <dgm:param type="parTxRTLAlign" val="r"/>
                  <dgm:param type="shpTxRTLAlignCh" val="r"/>
                </dgm:alg>
              </dgm:if>
              <dgm:else name="Name39">
                <dgm:alg type="tx">
                  <dgm:param type="parTxLTRAlign" val="r"/>
                  <dgm:param type="shpTxLTRAlignCh" val="r"/>
                  <dgm:param type="parTxRTLAlign" val="r"/>
                  <dgm:param type="shpTxRTLAlignCh" val="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userW"/>
              <dgm:constr type="w" refType="userW" fact="0.1"/>
              <dgm:constr type="lMarg" refType="primFontSz" fact="0.3"/>
              <dgm:constr type="rMarg" refType="primFontSz" fact="0.3"/>
              <dgm:constr type="tMarg"/>
              <dgm:constr type="bMarg"/>
            </dgm:constrLst>
            <dgm:ruleLst>
              <dgm:rule type="w" val="NaN" fact="1" max="NaN"/>
              <dgm:rule type="primFontSz" val="5" fact="NaN" max="NaN"/>
            </dgm:ruleLst>
          </dgm:layoutNode>
        </dgm:layoutNode>
      </dgm:forEach>
      <dgm:forEach name="Name40" axis="ch" ptType="sibTrans" hideLastTrans="0" st="3" cnt="1">
        <dgm:layoutNode name="picture_3">
          <dgm:alg type="sp"/>
          <dgm:shape xmlns:r="http://schemas.openxmlformats.org/officeDocument/2006/relationships" r:blip="">
            <dgm:adjLst/>
          </dgm:shape>
          <dgm:presOf/>
          <dgm:constrLst/>
          <dgm:forEach name="Name41" ref="pictureRepeat"/>
        </dgm:layoutNode>
      </dgm:forEach>
      <dgm:forEach name="Name42" axis="ch" ptType="node" st="3" cnt="1">
        <dgm:layoutNode name="line_3" styleLbl="parChTrans1D1">
          <dgm:alg type="sp"/>
          <dgm:shape xmlns:r="http://schemas.openxmlformats.org/officeDocument/2006/relationships" type="line" r:blip="" zOrderOff="-100">
            <dgm:adjLst/>
          </dgm:shape>
          <dgm:presOf/>
        </dgm:layoutNode>
        <dgm:layoutNode name="textparent_3">
          <dgm:choose name="Name43">
            <dgm:if name="Name44" func="var" arg="dir" op="equ" val="norm">
              <dgm:alg type="lin">
                <dgm:param type="horzAlign" val="l"/>
              </dgm:alg>
            </dgm:if>
            <dgm:else name="Name45">
              <dgm:alg type="lin">
                <dgm:param type="horzAlign" val="r"/>
              </dgm:alg>
            </dgm:else>
          </dgm:choose>
          <dgm:shape xmlns:r="http://schemas.openxmlformats.org/officeDocument/2006/relationships" type="rect" r:blip="" hideGeom="1">
            <dgm:adjLst/>
          </dgm:shape>
          <dgm:constrLst>
            <dgm:constr type="userW" for="ch" forName="text_3" refType="w"/>
            <dgm:constr type="h" for="ch" forName="text_3" refType="h"/>
          </dgm:constrLst>
          <dgm:presOf/>
          <dgm:layoutNode name="text_3" styleLbl="revTx">
            <dgm:varLst>
              <dgm:bulletEnabled val="1"/>
            </dgm:varLst>
            <dgm:choose name="Name46">
              <dgm:if name="Name47" func="var" arg="dir" op="equ" val="norm">
                <dgm:alg type="tx">
                  <dgm:param type="parTxLTRAlign" val="l"/>
                  <dgm:param type="shpTxLTRAlignCh" val="l"/>
                  <dgm:param type="parTxRTLAlign" val="r"/>
                  <dgm:param type="shpTxRTLAlignCh" val="r"/>
                </dgm:alg>
              </dgm:if>
              <dgm:else name="Name48">
                <dgm:alg type="tx">
                  <dgm:param type="parTxLTRAlign" val="r"/>
                  <dgm:param type="shpTxLTRAlignCh" val="r"/>
                  <dgm:param type="parTxRTLAlign" val="r"/>
                  <dgm:param type="shpTxRTLAlignCh" val="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userW"/>
              <dgm:constr type="w" refType="userW" fact="0.1"/>
              <dgm:constr type="lMarg" refType="primFontSz" fact="0.3"/>
              <dgm:constr type="rMarg" refType="primFontSz" fact="0.3"/>
              <dgm:constr type="tMarg"/>
              <dgm:constr type="bMarg"/>
            </dgm:constrLst>
            <dgm:ruleLst>
              <dgm:rule type="w" val="NaN" fact="1" max="NaN"/>
              <dgm:rule type="primFontSz" val="5" fact="NaN" max="NaN"/>
            </dgm:ruleLst>
          </dgm:layoutNode>
        </dgm:layoutNode>
      </dgm:forEach>
      <dgm:forEach name="Name49" axis="ch" ptType="sibTrans" hideLastTrans="0" st="4" cnt="1">
        <dgm:layoutNode name="picture_4">
          <dgm:alg type="sp"/>
          <dgm:shape xmlns:r="http://schemas.openxmlformats.org/officeDocument/2006/relationships" r:blip="">
            <dgm:adjLst/>
          </dgm:shape>
          <dgm:presOf/>
          <dgm:constrLst/>
          <dgm:forEach name="Name50" ref="pictureRepeat"/>
        </dgm:layoutNode>
      </dgm:forEach>
      <dgm:forEach name="Name51" axis="ch" ptType="node" st="4" cnt="1">
        <dgm:layoutNode name="line_4" styleLbl="parChTrans1D1">
          <dgm:alg type="sp"/>
          <dgm:shape xmlns:r="http://schemas.openxmlformats.org/officeDocument/2006/relationships" type="line" r:blip="" zOrderOff="-100">
            <dgm:adjLst/>
          </dgm:shape>
          <dgm:presOf/>
        </dgm:layoutNode>
        <dgm:layoutNode name="textparent_4">
          <dgm:choose name="Name52">
            <dgm:if name="Name53" func="var" arg="dir" op="equ" val="norm">
              <dgm:alg type="lin">
                <dgm:param type="horzAlign" val="l"/>
              </dgm:alg>
            </dgm:if>
            <dgm:else name="Name54">
              <dgm:alg type="lin">
                <dgm:param type="horzAlign" val="r"/>
              </dgm:alg>
            </dgm:else>
          </dgm:choose>
          <dgm:shape xmlns:r="http://schemas.openxmlformats.org/officeDocument/2006/relationships" type="rect" r:blip="" hideGeom="1">
            <dgm:adjLst/>
          </dgm:shape>
          <dgm:constrLst>
            <dgm:constr type="userW" for="ch" forName="text_4" refType="w"/>
            <dgm:constr type="h" for="ch" forName="text_4" refType="h"/>
          </dgm:constrLst>
          <dgm:presOf/>
          <dgm:layoutNode name="text_4" styleLbl="revTx">
            <dgm:varLst>
              <dgm:bulletEnabled val="1"/>
            </dgm:varLst>
            <dgm:choose name="Name55">
              <dgm:if name="Name56" func="var" arg="dir" op="equ" val="norm">
                <dgm:alg type="tx">
                  <dgm:param type="parTxLTRAlign" val="l"/>
                  <dgm:param type="shpTxLTRAlignCh" val="l"/>
                  <dgm:param type="parTxRTLAlign" val="r"/>
                  <dgm:param type="shpTxRTLAlignCh" val="r"/>
                </dgm:alg>
              </dgm:if>
              <dgm:else name="Name57">
                <dgm:alg type="tx">
                  <dgm:param type="parTxLTRAlign" val="r"/>
                  <dgm:param type="shpTxLTRAlignCh" val="r"/>
                  <dgm:param type="parTxRTLAlign" val="r"/>
                  <dgm:param type="shpTxRTLAlignCh" val="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userW"/>
              <dgm:constr type="w" refType="userW" fact="0.1"/>
              <dgm:constr type="lMarg" refType="primFontSz" fact="0.3"/>
              <dgm:constr type="rMarg" refType="primFontSz" fact="0.3"/>
              <dgm:constr type="tMarg"/>
              <dgm:constr type="bMarg"/>
            </dgm:constrLst>
            <dgm:ruleLst>
              <dgm:rule type="w" val="NaN" fact="1" max="NaN"/>
              <dgm:rule type="primFontSz" val="5" fact="NaN" max="NaN"/>
            </dgm:ruleLst>
          </dgm:layoutNode>
        </dgm:layoutNode>
      </dgm:forEach>
      <dgm:forEach name="Name58" axis="ch" ptType="sibTrans" hideLastTrans="0" st="5" cnt="1">
        <dgm:layoutNode name="picture_5">
          <dgm:alg type="sp"/>
          <dgm:shape xmlns:r="http://schemas.openxmlformats.org/officeDocument/2006/relationships" r:blip="">
            <dgm:adjLst/>
          </dgm:shape>
          <dgm:presOf/>
          <dgm:constrLst/>
          <dgm:forEach name="Name59" ref="pictureRepeat"/>
        </dgm:layoutNode>
      </dgm:forEach>
      <dgm:forEach name="Name60" axis="ch" ptType="node" st="5" cnt="1">
        <dgm:layoutNode name="line_5" styleLbl="parChTrans1D1">
          <dgm:alg type="sp"/>
          <dgm:shape xmlns:r="http://schemas.openxmlformats.org/officeDocument/2006/relationships" type="line" r:blip="" zOrderOff="-100">
            <dgm:adjLst/>
          </dgm:shape>
          <dgm:presOf/>
        </dgm:layoutNode>
        <dgm:layoutNode name="textparent_5">
          <dgm:choose name="Name61">
            <dgm:if name="Name62" func="var" arg="dir" op="equ" val="norm">
              <dgm:alg type="lin">
                <dgm:param type="horzAlign" val="l"/>
              </dgm:alg>
            </dgm:if>
            <dgm:else name="Name63">
              <dgm:alg type="lin">
                <dgm:param type="horzAlign" val="r"/>
              </dgm:alg>
            </dgm:else>
          </dgm:choose>
          <dgm:shape xmlns:r="http://schemas.openxmlformats.org/officeDocument/2006/relationships" type="rect" r:blip="" hideGeom="1">
            <dgm:adjLst/>
          </dgm:shape>
          <dgm:constrLst>
            <dgm:constr type="userW" for="ch" forName="text_5" refType="w"/>
            <dgm:constr type="h" for="ch" forName="text_5" refType="h"/>
          </dgm:constrLst>
          <dgm:presOf/>
          <dgm:layoutNode name="text_5" styleLbl="revTx">
            <dgm:varLst>
              <dgm:bulletEnabled val="1"/>
            </dgm:varLst>
            <dgm:choose name="Name64">
              <dgm:if name="Name65" func="var" arg="dir" op="equ" val="norm">
                <dgm:alg type="tx">
                  <dgm:param type="parTxLTRAlign" val="l"/>
                  <dgm:param type="shpTxLTRAlignCh" val="l"/>
                  <dgm:param type="parTxRTLAlign" val="r"/>
                  <dgm:param type="shpTxRTLAlignCh" val="r"/>
                </dgm:alg>
              </dgm:if>
              <dgm:else name="Name66">
                <dgm:alg type="tx">
                  <dgm:param type="parTxLTRAlign" val="r"/>
                  <dgm:param type="shpTxLTRAlignCh" val="r"/>
                  <dgm:param type="parTxRTLAlign" val="r"/>
                  <dgm:param type="shpTxRTLAlignCh" val="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userW"/>
              <dgm:constr type="w" refType="userW" fact="0.1"/>
              <dgm:constr type="lMarg" refType="primFontSz" fact="0.3"/>
              <dgm:constr type="rMarg" refType="primFontSz" fact="0.3"/>
              <dgm:constr type="tMarg"/>
              <dgm:constr type="bMarg"/>
            </dgm:constrLst>
            <dgm:ruleLst>
              <dgm:rule type="w" val="NaN" fact="1" max="NaN"/>
              <dgm:rule type="primFontSz" val="5" fact="NaN" max="NaN"/>
            </dgm:ruleLst>
          </dgm:layoutNode>
        </dgm:layoutNode>
      </dgm:forEach>
      <dgm:forEach name="Name67" axis="ch" ptType="sibTrans" hideLastTrans="0" st="6" cnt="1">
        <dgm:layoutNode name="picture_6">
          <dgm:alg type="sp"/>
          <dgm:shape xmlns:r="http://schemas.openxmlformats.org/officeDocument/2006/relationships" r:blip="">
            <dgm:adjLst/>
          </dgm:shape>
          <dgm:presOf/>
          <dgm:constrLst/>
          <dgm:forEach name="Name68" ref="pictureRepeat"/>
        </dgm:layoutNode>
      </dgm:forEach>
      <dgm:forEach name="Name69" axis="ch" ptType="node" st="6" cnt="1">
        <dgm:layoutNode name="line_6" styleLbl="parChTrans1D1">
          <dgm:alg type="sp"/>
          <dgm:shape xmlns:r="http://schemas.openxmlformats.org/officeDocument/2006/relationships" type="line" r:blip="" zOrderOff="-100">
            <dgm:adjLst/>
          </dgm:shape>
          <dgm:presOf/>
        </dgm:layoutNode>
        <dgm:layoutNode name="textparent_6">
          <dgm:choose name="Name70">
            <dgm:if name="Name71" func="var" arg="dir" op="equ" val="norm">
              <dgm:alg type="lin">
                <dgm:param type="horzAlign" val="l"/>
              </dgm:alg>
            </dgm:if>
            <dgm:else name="Name72">
              <dgm:alg type="lin">
                <dgm:param type="horzAlign" val="r"/>
              </dgm:alg>
            </dgm:else>
          </dgm:choose>
          <dgm:shape xmlns:r="http://schemas.openxmlformats.org/officeDocument/2006/relationships" type="rect" r:blip="" hideGeom="1">
            <dgm:adjLst/>
          </dgm:shape>
          <dgm:constrLst>
            <dgm:constr type="userW" for="ch" forName="text_6" refType="w"/>
            <dgm:constr type="h" for="ch" forName="text_6" refType="h"/>
          </dgm:constrLst>
          <dgm:presOf/>
          <dgm:layoutNode name="text_6" styleLbl="revTx">
            <dgm:varLst>
              <dgm:bulletEnabled val="1"/>
            </dgm:varLst>
            <dgm:choose name="Name73">
              <dgm:if name="Name74" func="var" arg="dir" op="equ" val="norm">
                <dgm:alg type="tx">
                  <dgm:param type="parTxLTRAlign" val="l"/>
                  <dgm:param type="shpTxLTRAlignCh" val="l"/>
                  <dgm:param type="parTxRTLAlign" val="r"/>
                  <dgm:param type="shpTxRTLAlignCh" val="r"/>
                </dgm:alg>
              </dgm:if>
              <dgm:else name="Name75">
                <dgm:alg type="tx">
                  <dgm:param type="parTxLTRAlign" val="r"/>
                  <dgm:param type="shpTxLTRAlignCh" val="r"/>
                  <dgm:param type="parTxRTLAlign" val="r"/>
                  <dgm:param type="shpTxRTLAlignCh" val="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userW"/>
              <dgm:constr type="w" refType="userW" fact="0.1"/>
              <dgm:constr type="lMarg" refType="primFontSz" fact="0.3"/>
              <dgm:constr type="rMarg" refType="primFontSz" fact="0.3"/>
              <dgm:constr type="tMarg"/>
              <dgm:constr type="bMarg"/>
            </dgm:constrLst>
            <dgm:ruleLst>
              <dgm:rule type="w" val="NaN" fact="1" max="NaN"/>
              <dgm:rule type="primFontSz" val="5" fact="NaN" max="NaN"/>
            </dgm:ruleLst>
          </dgm:layoutNode>
        </dgm:layoutNode>
      </dgm:forEach>
      <dgm:forEach name="Name76" axis="ch" ptType="sibTrans" hideLastTrans="0" st="7" cnt="1">
        <dgm:layoutNode name="picture_7">
          <dgm:alg type="sp"/>
          <dgm:shape xmlns:r="http://schemas.openxmlformats.org/officeDocument/2006/relationships" r:blip="">
            <dgm:adjLst/>
          </dgm:shape>
          <dgm:presOf/>
          <dgm:constrLst/>
          <dgm:forEach name="Name77" ref="pictureRepeat"/>
        </dgm:layoutNode>
      </dgm:forEach>
      <dgm:forEach name="Name78" axis="ch" ptType="node" st="7" cnt="1">
        <dgm:layoutNode name="line_7" styleLbl="parChTrans1D1">
          <dgm:alg type="sp"/>
          <dgm:shape xmlns:r="http://schemas.openxmlformats.org/officeDocument/2006/relationships" type="line" r:blip="" zOrderOff="-100">
            <dgm:adjLst/>
          </dgm:shape>
          <dgm:presOf/>
        </dgm:layoutNode>
        <dgm:layoutNode name="textparent_7">
          <dgm:choose name="Name79">
            <dgm:if name="Name80" func="var" arg="dir" op="equ" val="norm">
              <dgm:alg type="lin">
                <dgm:param type="horzAlign" val="l"/>
              </dgm:alg>
            </dgm:if>
            <dgm:else name="Name81">
              <dgm:alg type="lin">
                <dgm:param type="horzAlign" val="r"/>
              </dgm:alg>
            </dgm:else>
          </dgm:choose>
          <dgm:shape xmlns:r="http://schemas.openxmlformats.org/officeDocument/2006/relationships" type="rect" r:blip="" hideGeom="1">
            <dgm:adjLst/>
          </dgm:shape>
          <dgm:constrLst>
            <dgm:constr type="userW" for="ch" forName="text_7" refType="w"/>
            <dgm:constr type="h" for="ch" forName="text_7" refType="h"/>
          </dgm:constrLst>
          <dgm:presOf/>
          <dgm:layoutNode name="text_7" styleLbl="revTx">
            <dgm:varLst>
              <dgm:bulletEnabled val="1"/>
            </dgm:varLst>
            <dgm:choose name="Name82">
              <dgm:if name="Name83" func="var" arg="dir" op="equ" val="norm">
                <dgm:alg type="tx">
                  <dgm:param type="parTxLTRAlign" val="l"/>
                  <dgm:param type="shpTxLTRAlignCh" val="l"/>
                  <dgm:param type="parTxRTLAlign" val="r"/>
                  <dgm:param type="shpTxRTLAlignCh" val="r"/>
                </dgm:alg>
              </dgm:if>
              <dgm:else name="Name84">
                <dgm:alg type="tx">
                  <dgm:param type="parTxLTRAlign" val="r"/>
                  <dgm:param type="shpTxLTRAlignCh" val="r"/>
                  <dgm:param type="parTxRTLAlign" val="r"/>
                  <dgm:param type="shpTxRTLAlignCh" val="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userW"/>
              <dgm:constr type="w" refType="userW" fact="0.1"/>
              <dgm:constr type="lMarg" refType="primFontSz" fact="0.3"/>
              <dgm:constr type="rMarg" refType="primFontSz" fact="0.3"/>
              <dgm:constr type="tMarg"/>
              <dgm:constr type="bMarg"/>
            </dgm:constrLst>
            <dgm:ruleLst>
              <dgm:rule type="w" val="NaN" fact="1" max="NaN"/>
              <dgm:rule type="primFontSz" val="5" fact="NaN" max="NaN"/>
            </dgm:ruleLst>
          </dgm:layoutNode>
        </dgm:layoutNode>
      </dgm:forEach>
    </dgm:layoutNode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vList6">
  <dgm:title val=""/>
  <dgm:desc val=""/>
  <dgm:catLst>
    <dgm:cat type="process" pri="22000"/>
    <dgm:cat type="list" pri="1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w" for="ch" forName="linNode" refType="w"/>
      <dgm:constr type="h" for="ch" forName="linNode" refType="h"/>
      <dgm:constr type="h" for="ch" forName="spacing" refType="h" refFor="ch" refForName="linNode" fact="0.1"/>
      <dgm:constr type="primFontSz" for="des" forName="parentShp" op="equ" val="65"/>
      <dgm:constr type="primFontSz" for="des" forName="childShp" op="equ" val="65"/>
    </dgm:constrLst>
    <dgm:ruleLst/>
    <dgm:forEach name="Name1" axis="ch" ptType="node">
      <dgm:layoutNode name="linNode">
        <dgm:choose name="Name2">
          <dgm:if name="Name3" func="var" arg="dir" op="equ" val="norm">
            <dgm:alg type="lin">
              <dgm:param type="linDir" val="fromL"/>
            </dgm:alg>
          </dgm:if>
          <dgm:else name="Name4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if>
          <dgm:else name="Name7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else>
        </dgm:choose>
        <dgm:ruleLst/>
        <dgm:layoutNode name="parentShp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childShp" styleLbl="bgAccFollowNode1">
          <dgm:varLst>
            <dgm:bulletEnabled val="1"/>
          </dgm:varLst>
          <dgm:alg type="tx">
            <dgm:param type="stBulletLvl" val="1"/>
          </dgm:alg>
          <dgm:choose name="Name8">
            <dgm:if name="Name9" func="var" arg="dir" op="equ" val="norm">
              <dgm:shape xmlns:r="http://schemas.openxmlformats.org/officeDocument/2006/relationships" type="rightArrow" r:blip="" zOrderOff="-2">
                <dgm:adjLst>
                  <dgm:adj idx="1" val="0.75"/>
                </dgm:adjLst>
              </dgm:shape>
            </dgm:if>
            <dgm:else name="Name10">
              <dgm:shape xmlns:r="http://schemas.openxmlformats.org/officeDocument/2006/relationships" rot="180" type="rightArrow" r:blip="" zOrderOff="-2">
                <dgm:adjLst>
                  <dgm:adj idx="1" val="0.7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forEach name="Name11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hList7">
  <dgm:title val=""/>
  <dgm:desc val=""/>
  <dgm:catLst>
    <dgm:cat type="list" pri="12000"/>
    <dgm:cat type="process" pri="20000"/>
    <dgm:cat type="relationship" pri="14000"/>
    <dgm:cat type="convert" pri="8000"/>
    <dgm:cat type="picture" pri="25000"/>
    <dgm:cat type="pictureconvert" pri="2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fgShape" refType="w" fact="0.92"/>
      <dgm:constr type="h" for="ch" forName="fgShape" refType="h" fact="0.15"/>
      <dgm:constr type="b" for="ch" forName="fgShape" refType="h" fact="0.95"/>
      <dgm:constr type="ctrX" for="ch" forName="fgShape" refType="w" fact="0.5"/>
      <dgm:constr type="w" for="ch" forName="linComp" refType="w"/>
      <dgm:constr type="h" for="ch" forName="linComp" refType="h"/>
      <dgm:constr type="ctrX" for="ch" forName="linComp" refType="w" fact="0.5"/>
    </dgm:constrLst>
    <dgm:ruleLst/>
    <dgm:layoutNode name="fgShape" styleLbl="fgShp">
      <dgm:alg type="sp"/>
      <dgm:shape xmlns:r="http://schemas.openxmlformats.org/officeDocument/2006/relationships" type="leftRightArrow" r:blip="" zOrderOff="99999">
        <dgm:adjLst/>
      </dgm:shape>
      <dgm:presOf/>
      <dgm:constrLst/>
      <dgm:ruleLst/>
    </dgm:layoutNode>
    <dgm:layoutNode name="linComp">
      <dgm:choose name="Name1">
        <dgm:if name="Name2" func="var" arg="dir" op="equ" val="norm">
          <dgm:alg type="lin"/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h"/>
        <dgm:constr type="w" for="ch" ptType="sibTrans" refType="w" refFor="ch" refForName="compNode" fact="0.03"/>
        <dgm:constr type="primFontSz" for="des" ptType="node" op="equ" val="65"/>
      </dgm:constrLst>
      <dgm:ruleLst/>
      <dgm:forEach name="nodesForEach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bkgdShape" refType="w"/>
            <dgm:constr type="h" for="ch" forName="bkgdShape" refType="h"/>
            <dgm:constr type="w" for="ch" forName="nodeTx" refType="w"/>
            <dgm:constr type="h" for="ch" forName="nodeTx" refType="h" fact="0.4"/>
            <dgm:constr type="b" for="ch" forName="nodeTx" refType="h" fact="0.8"/>
            <dgm:constr type="w" for="ch" forName="invisiNode" refType="w" fact="0.01"/>
            <dgm:constr type="h" for="ch" forName="invisiNode" refType="h" fact="0.06"/>
            <dgm:constr type="t" for="ch" forName="invisiNode"/>
            <dgm:constr type="ctrX" for="ch" forName="invisiNode" refType="w" fact="0.5"/>
            <dgm:constr type="h" for="ch" forName="imagNode" refType="h" fact="0.333"/>
            <dgm:constr type="w" for="ch" forName="imagNode" refType="h" refFor="ch" refForName="imagNode"/>
            <dgm:constr type="ctrX" for="ch" forName="imagNode" refType="w" fact="0.5"/>
            <dgm:constr type="t" for="ch" forName="imagNode" refType="h" fact="0.06"/>
            <dgm:constr type="w" for="ch" forName="imagNode" refType="w" op="lte" fact="0.94"/>
          </dgm:constrLst>
          <dgm:ruleLst/>
          <dgm:layoutNode name="bkgdShape"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nodeTx">
            <dgm:varLst>
              <dgm:bulletEnabled val="1"/>
            </dgm:varLst>
            <dgm:alg type="tx">
              <dgm:param type="txAnchorVert" val="mid"/>
              <dgm:param type="txAnchorHorzCh" val="ctr"/>
              <dgm:param type="stBulletLvl" val="2"/>
            </dgm:alg>
            <dgm:shape xmlns:r="http://schemas.openxmlformats.org/officeDocument/2006/relationships" type="rect" r:blip="" hideGeom="1">
              <dgm:adjLst/>
            </dgm:shape>
            <dgm:presOf axis="desOrSelf" ptType="node"/>
            <dgm:constrLst/>
            <dgm:ruleLst>
              <dgm:rule type="primFontSz" val="5" fact="NaN" max="NaN"/>
            </dgm:ruleLst>
          </dgm:layoutNode>
          <dgm:layoutNode name="invisiNode">
            <dgm:alg type="sp"/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/>
            <dgm:constrLst/>
            <dgm:ruleLst/>
          </dgm:layoutNode>
          <dgm:layoutNode name="imagNode" styleLbl="fgImgPlace1">
            <dgm:alg type="sp"/>
            <dgm:shape xmlns:r="http://schemas.openxmlformats.org/officeDocument/2006/relationships" type="ellipse" r:blip="" blipPhldr="1">
              <dgm:adjLst/>
            </dgm:shape>
            <dgm:presOf/>
            <dgm:constrLst/>
            <dgm:ruleLst/>
          </dgm:layoutNode>
        </dgm:layoutNode>
        <dgm:forEach name="sibTransForEach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51217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55981" y="0"/>
            <a:ext cx="2951217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1C53C53-A2DC-471E-90DE-0DF768992DDE}" type="datetimeFigureOut">
              <a:rPr lang="ru-RU" smtClean="0"/>
              <a:t>17.06.2020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29750"/>
            <a:ext cx="2951217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55981" y="9429750"/>
            <a:ext cx="2951217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2698E33-1157-4209-A96D-A8E6E45505B4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7103555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50475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6738" y="0"/>
            <a:ext cx="2950475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DC516D8-89C3-4EB5-BE36-0378352CDC1F}" type="datetimeFigureOut">
              <a:rPr lang="ru-RU" smtClean="0"/>
              <a:t>17.06.2020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27038" y="1241425"/>
            <a:ext cx="5954712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0880" y="4777194"/>
            <a:ext cx="544703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8585"/>
            <a:ext cx="2950475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6738" y="9428585"/>
            <a:ext cx="2950475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60F1BFF-3372-4634-AA1C-DC8D6CC4E92F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69623931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0F1BFF-3372-4634-AA1C-DC8D6CC4E92F}" type="slidenum">
              <a:rPr lang="ru-RU" smtClean="0"/>
              <a:t>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1470871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0F1BFF-3372-4634-AA1C-DC8D6CC4E92F}" type="slidenum">
              <a:rPr lang="ru-RU" smtClean="0"/>
              <a:t>18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51262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0F1BFF-3372-4634-AA1C-DC8D6CC4E92F}" type="slidenum">
              <a:rPr lang="ru-RU" smtClean="0"/>
              <a:t>19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7064791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0F1BFF-3372-4634-AA1C-DC8D6CC4E92F}" type="slidenum">
              <a:rPr lang="ru-RU" smtClean="0"/>
              <a:t>3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9815857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0F1BFF-3372-4634-AA1C-DC8D6CC4E92F}" type="slidenum">
              <a:rPr lang="ru-RU" smtClean="0"/>
              <a:t>4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9442044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0F1BFF-3372-4634-AA1C-DC8D6CC4E92F}" type="slidenum">
              <a:rPr lang="ru-RU" smtClean="0"/>
              <a:t>5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2605259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0F1BFF-3372-4634-AA1C-DC8D6CC4E92F}" type="slidenum">
              <a:rPr lang="ru-RU" smtClean="0"/>
              <a:t>7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5304549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0F1BFF-3372-4634-AA1C-DC8D6CC4E92F}" type="slidenum">
              <a:rPr lang="ru-RU" smtClean="0"/>
              <a:t>8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0414998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0F1BFF-3372-4634-AA1C-DC8D6CC4E92F}" type="slidenum">
              <a:rPr lang="ru-RU" smtClean="0"/>
              <a:t>11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0560735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0F1BFF-3372-4634-AA1C-DC8D6CC4E92F}" type="slidenum">
              <a:rPr lang="ru-RU" smtClean="0"/>
              <a:t>12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5589288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0F1BFF-3372-4634-AA1C-DC8D6CC4E92F}" type="slidenum">
              <a:rPr lang="ru-RU" smtClean="0"/>
              <a:t>14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4986987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8A33D5-53F2-49D7-B88B-991FC56B89E2}" type="datetime1">
              <a:rPr lang="ru-RU" smtClean="0"/>
              <a:t>17.06.2020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977FA5-7DC7-4F1D-AA2D-14553713DAEB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363082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Click="0" advTm="5000">
        <p14:pan dir="u"/>
      </p:transition>
    </mc:Choice>
    <mc:Fallback xmlns="">
      <p:transition spd="slow" advClick="0" advTm="500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EEB69D-E6A9-4F48-8348-131FA5113D0A}" type="datetime1">
              <a:rPr lang="ru-RU" smtClean="0"/>
              <a:t>17.06.2020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977FA5-7DC7-4F1D-AA2D-14553713DAEB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468305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Click="0" advTm="5000">
        <p14:pan dir="u"/>
      </p:transition>
    </mc:Choice>
    <mc:Fallback xmlns="">
      <p:transition spd="slow" advClick="0" advTm="500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41EE67-43B4-4046-AF49-8F5A8BB454C8}" type="datetime1">
              <a:rPr lang="ru-RU" smtClean="0"/>
              <a:t>17.06.2020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977FA5-7DC7-4F1D-AA2D-14553713DAEB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141590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Click="0" advTm="5000">
        <p14:pan dir="u"/>
      </p:transition>
    </mc:Choice>
    <mc:Fallback xmlns="">
      <p:transition spd="slow" advClick="0" advTm="500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2AFA81-4B7A-4391-A449-B0EDEF2178EE}" type="datetime1">
              <a:rPr lang="ru-RU" smtClean="0"/>
              <a:t>17.06.2020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977FA5-7DC7-4F1D-AA2D-14553713DAEB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357462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Click="0" advTm="5000">
        <p14:pan dir="u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AA09F2-303A-4812-B333-A534B91B85C9}" type="datetime1">
              <a:rPr lang="ru-RU" smtClean="0"/>
              <a:t>17.06.2020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977FA5-7DC7-4F1D-AA2D-14553713DAEB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068212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Click="0" advTm="5000">
        <p14:pan dir="u"/>
      </p:transition>
    </mc:Choice>
    <mc:Fallback xmlns="">
      <p:transition spd="slow" advClick="0" advTm="500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B99D9D-964F-4055-99B7-49B930B72D46}" type="datetime1">
              <a:rPr lang="ru-RU" smtClean="0"/>
              <a:t>17.06.2020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977FA5-7DC7-4F1D-AA2D-14553713DAEB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796298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Click="0" advTm="5000">
        <p14:pan dir="u"/>
      </p:transition>
    </mc:Choice>
    <mc:Fallback xmlns="">
      <p:transition spd="slow" advClick="0" advTm="500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AF0C0F-AF4E-4AA1-8FDC-30C6CCB9E890}" type="datetime1">
              <a:rPr lang="ru-RU" smtClean="0"/>
              <a:t>17.06.2020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977FA5-7DC7-4F1D-AA2D-14553713DAEB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094225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Click="0" advTm="5000">
        <p14:pan dir="u"/>
      </p:transition>
    </mc:Choice>
    <mc:Fallback xmlns="">
      <p:transition spd="slow" advClick="0" advTm="500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04B9AA-B4B1-4430-A5FC-644792247887}" type="datetime1">
              <a:rPr lang="ru-RU" smtClean="0"/>
              <a:t>17.06.2020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977FA5-7DC7-4F1D-AA2D-14553713DAEB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207989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Click="0" advTm="5000">
        <p14:pan dir="u"/>
      </p:transition>
    </mc:Choice>
    <mc:Fallback xmlns="">
      <p:transition spd="slow" advClick="0" advTm="500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5E756C-FFEC-42E7-AAE6-41D69B63FD22}" type="datetime1">
              <a:rPr lang="ru-RU" smtClean="0"/>
              <a:t>17.06.2020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977FA5-7DC7-4F1D-AA2D-14553713DAEB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837536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Click="0" advTm="5000">
        <p14:pan dir="u"/>
      </p:transition>
    </mc:Choice>
    <mc:Fallback xmlns="">
      <p:transition spd="slow" advClick="0" advTm="500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983C72-93DD-447B-83AE-185F22A1829D}" type="datetime1">
              <a:rPr lang="ru-RU" smtClean="0"/>
              <a:t>17.06.2020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977FA5-7DC7-4F1D-AA2D-14553713DAEB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152823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Click="0" advTm="5000">
        <p14:pan dir="u"/>
      </p:transition>
    </mc:Choice>
    <mc:Fallback xmlns="">
      <p:transition spd="slow" advClick="0" advTm="500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7B40F6-EE4E-4B4B-9776-CE2DF31F89AC}" type="datetime1">
              <a:rPr lang="ru-RU" smtClean="0"/>
              <a:t>17.06.2020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977FA5-7DC7-4F1D-AA2D-14553713DAEB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355737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Click="0" advTm="5000">
        <p14:pan dir="u"/>
      </p:transition>
    </mc:Choice>
    <mc:Fallback xmlns="">
      <p:transition spd="slow" advClick="0" advTm="500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77F8D5-03ED-4407-883B-D5FF4E40985E}" type="datetime1">
              <a:rPr lang="ru-RU" smtClean="0"/>
              <a:t>17.06.2020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977FA5-7DC7-4F1D-AA2D-14553713DAEB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343117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300" advClick="0" advTm="5000">
        <p14:pan dir="u"/>
      </p:transition>
    </mc:Choice>
    <mc:Fallback xmlns="">
      <p:transition spd="slow" advClick="0" advTm="5000">
        <p:fade/>
      </p:transition>
    </mc:Fallback>
  </mc:AlternateConten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9.xml"/><Relationship Id="rId2" Type="http://schemas.openxmlformats.org/officeDocument/2006/relationships/diagramData" Target="../diagrams/data9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9.xml"/><Relationship Id="rId5" Type="http://schemas.openxmlformats.org/officeDocument/2006/relationships/diagramColors" Target="../diagrams/colors9.xml"/><Relationship Id="rId4" Type="http://schemas.openxmlformats.org/officeDocument/2006/relationships/diagramQuickStyle" Target="../diagrams/quickStyle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0.xml"/><Relationship Id="rId7" Type="http://schemas.microsoft.com/office/2007/relationships/diagramDrawing" Target="../diagrams/drawing10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0.xml"/><Relationship Id="rId5" Type="http://schemas.openxmlformats.org/officeDocument/2006/relationships/diagramQuickStyle" Target="../diagrams/quickStyle10.xml"/><Relationship Id="rId4" Type="http://schemas.openxmlformats.org/officeDocument/2006/relationships/diagramLayout" Target="../diagrams/layout10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1.xml"/><Relationship Id="rId7" Type="http://schemas.microsoft.com/office/2007/relationships/diagramDrawing" Target="../diagrams/drawing11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1.xml"/><Relationship Id="rId5" Type="http://schemas.openxmlformats.org/officeDocument/2006/relationships/diagramQuickStyle" Target="../diagrams/quickStyle11.xml"/><Relationship Id="rId4" Type="http://schemas.openxmlformats.org/officeDocument/2006/relationships/diagramLayout" Target="../diagrams/layout1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hyperlink" Target="https://normativ.kontur.ru/document?moduleId=1&amp;documentId=350486&amp;utm_source=buhonline&amp;utm_medium=banner&amp;utm_campaign=normativ-link-normativ-buhonline&amp;utm_content=tag-podtverzhdayushhie-dokumenty&amp;utm_term=pub15373&amp;utm_referrer=https://www.google.com&amp;promocode=0957#h3483" TargetMode="External"/><Relationship Id="rId3" Type="http://schemas.openxmlformats.org/officeDocument/2006/relationships/image" Target="../media/image1.jpg"/><Relationship Id="rId7" Type="http://schemas.openxmlformats.org/officeDocument/2006/relationships/hyperlink" Target="https://normativ.kontur.ru/document?moduleId=1&amp;documentId=350486&amp;utm_source=buhonline&amp;utm_medium=banner&amp;utm_campaign=normativ-link-normativ-buhonline&amp;utm_content=tag-podtverzhdayushhie-dokumenty&amp;utm_term=pub15373&amp;utm_referrer=https://www.google.com&amp;promocode=0957#h3811" TargetMode="Externa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normativ.kontur.ru/document?moduleId=1&amp;documentId=350486&amp;utm_source=buhonline&amp;utm_medium=banner&amp;utm_campaign=normativ-link-normativ-buhonline&amp;utm_content=tag-podtverzhdayushhie-dokumenty&amp;utm_term=pub15373&amp;utm_referrer=https://www.google.com&amp;promocode=0957#h3487" TargetMode="External"/><Relationship Id="rId5" Type="http://schemas.openxmlformats.org/officeDocument/2006/relationships/hyperlink" Target="https://normativ.kontur.ru/document?moduleId=1&amp;documentId=350486&amp;utm_source=buhonline&amp;utm_medium=banner&amp;utm_campaign=normativ-link-normativ-buhonline&amp;utm_content=tag-podtverzhdayushhie-dokumenty&amp;utm_term=pub15373&amp;utm_referrer=https://www.google.com&amp;promocode=0957#h3495" TargetMode="External"/><Relationship Id="rId4" Type="http://schemas.openxmlformats.org/officeDocument/2006/relationships/hyperlink" Target="https://normativ.kontur.ru/document?moduleId=1&amp;documentId=350486&amp;utm_source=buhonline&amp;utm_medium=banner&amp;utm_campaign=normativ-link-normativ-buhonline&amp;utm_content=tag-podtverzhdayushhie-dokumenty&amp;utm_term=pub15373&amp;utm_referrer=https://www.google.com&amp;promocode=0957#h6710" TargetMode="Externa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s://normativ.kontur.ru/document?moduleId=1&amp;documentId=351856&amp;utm_source=buhonline&amp;utm_medium=banner&amp;utm_campaign=normativ-link-normativ-buhonline&amp;utm_content=tag-podtverzhdayushhie-dokumenty&amp;utm_term=pub15373&amp;utm_referrer=https://www.google.com&amp;promocode=0957#h3057" TargetMode="External"/><Relationship Id="rId2" Type="http://schemas.openxmlformats.org/officeDocument/2006/relationships/hyperlink" Target="https://normativ.kontur.ru/document?moduleId=1&amp;documentId=351856&amp;utm_source=buhonline&amp;utm_medium=banner&amp;utm_campaign=normativ-link-normativ-buhonline&amp;utm_content=tag-podtverzhdayushhie-dokumenty&amp;utm_term=pub15373&amp;utm_referrer=https://www.google.com&amp;promocode=0957#h3056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normativ.kontur.ru/document?moduleId=1&amp;documentId=351856&amp;utm_source=buhonline&amp;utm_medium=banner&amp;utm_campaign=normativ-link-normativ-buhonline&amp;utm_content=tag-podtverzhdayushhie-dokumenty&amp;utm_term=pub15373&amp;utm_referrer=https://www.google.com&amp;promocode=0957#h3054" TargetMode="Externa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hyperlink" Target="consultantplus://offline/ref=7DFDB4F208BBB219EC343D057614C2E1EAFEA78ADC7F3E6D4ADAD1EA56048992A0F56B52712CAFB09B36A28A2DCED94F773EEE99D0C3701BB2qBL" TargetMode="External"/><Relationship Id="rId3" Type="http://schemas.openxmlformats.org/officeDocument/2006/relationships/hyperlink" Target="consultantplus://offline/ref=7DFDB4F208BBB219EC343D057614C2E1EAFEA78ADC7F3E6D4ADAD1EA56048992A0F56B52712CAFB09E36A28A2DCED94F773EEE99D0C3701BB2qBL" TargetMode="External"/><Relationship Id="rId7" Type="http://schemas.openxmlformats.org/officeDocument/2006/relationships/hyperlink" Target="consultantplus://offline/ref=7DFDB4F208BBB219EC343D057614C2E1EAFEA78ADC7F3E6D4ADAD1EA56048992A0F56B52712CAFB09836A28A2DCED94F773EEE99D0C3701BB2qBL" TargetMode="Externa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6" Type="http://schemas.openxmlformats.org/officeDocument/2006/relationships/hyperlink" Target="consultantplus://offline/ref=7DFDB4F208BBB219EC343D057614C2E1EAF9A28CD8703E6D4ADAD1EA56048992A0F56B52712CAEB49C36A28A2DCED94F773EEE99D0C3701BB2qBL" TargetMode="External"/><Relationship Id="rId11" Type="http://schemas.openxmlformats.org/officeDocument/2006/relationships/hyperlink" Target="consultantplus://offline/ref=7DFDB4F208BBB219EC343D057614C2E1EAFEA78ADC7F3E6D4ADAD1EA56048992A0F56B52712CAFB19436A28A2DCED94F773EEE99D0C3701BB2qBL" TargetMode="External"/><Relationship Id="rId5" Type="http://schemas.openxmlformats.org/officeDocument/2006/relationships/hyperlink" Target="consultantplus://offline/ref=7DFDB4F208BBB219EC343D057614C2E1EAF9A28CD8703E6D4ADAD1EA56048992A0F56B52712CADBC9836A28A2DCED94F773EEE99D0C3701BB2qBL" TargetMode="External"/><Relationship Id="rId10" Type="http://schemas.openxmlformats.org/officeDocument/2006/relationships/hyperlink" Target="consultantplus://offline/ref=7DFDB4F208BBB219EC343D057614C2E1EAFEA78ADC7F3E6D4ADAD1EA56048992A0F56B52712CADB39436A28A2DCED94F773EEE99D0C3701BB2qBL" TargetMode="External"/><Relationship Id="rId4" Type="http://schemas.openxmlformats.org/officeDocument/2006/relationships/hyperlink" Target="consultantplus://offline/ref=7DFDB4F208BBB219EC343D057614C2E1EAFEA78ADC7F3E6D4ADAD1EA56048992A0F56B52712EADB09D36A28A2DCED94F773EEE99D0C3701BB2qBL" TargetMode="External"/><Relationship Id="rId9" Type="http://schemas.openxmlformats.org/officeDocument/2006/relationships/hyperlink" Target="consultantplus://offline/ref=7DFDB4F208BBB219EC343D057614C2E1EAFEA78ADC7F3E6D4ADAD1EA56048992A0F56B52712CAFB19536A28A2DCED94F773EEE99D0C3701BB2qBL" TargetMode="Externa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2.xml"/><Relationship Id="rId7" Type="http://schemas.microsoft.com/office/2007/relationships/diagramDrawing" Target="../diagrams/drawing12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2.xml"/><Relationship Id="rId5" Type="http://schemas.openxmlformats.org/officeDocument/2006/relationships/diagramQuickStyle" Target="../diagrams/quickStyle12.xml"/><Relationship Id="rId4" Type="http://schemas.openxmlformats.org/officeDocument/2006/relationships/diagramLayout" Target="../diagrams/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ppt.ru/docs/prikaz/minfin/n-86n-216978" TargetMode="External"/><Relationship Id="rId2" Type="http://schemas.openxmlformats.org/officeDocument/2006/relationships/hyperlink" Target="https://ppt.ru/docs/prikaz/minfin/n-207n-225766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3.xml"/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12" Type="http://schemas.microsoft.com/office/2007/relationships/diagramDrawing" Target="../diagrams/drawing3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11" Type="http://schemas.openxmlformats.org/officeDocument/2006/relationships/diagramColors" Target="../diagrams/colors3.xml"/><Relationship Id="rId5" Type="http://schemas.openxmlformats.org/officeDocument/2006/relationships/diagramQuickStyle" Target="../diagrams/quickStyle2.xml"/><Relationship Id="rId10" Type="http://schemas.openxmlformats.org/officeDocument/2006/relationships/diagramQuickStyle" Target="../diagrams/quickStyle3.xml"/><Relationship Id="rId4" Type="http://schemas.openxmlformats.org/officeDocument/2006/relationships/diagramLayout" Target="../diagrams/layout2.xml"/><Relationship Id="rId9" Type="http://schemas.openxmlformats.org/officeDocument/2006/relationships/diagramLayout" Target="../diagrams/layout3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5.xml"/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12" Type="http://schemas.microsoft.com/office/2007/relationships/diagramDrawing" Target="../diagrams/drawing5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4.xml"/><Relationship Id="rId11" Type="http://schemas.openxmlformats.org/officeDocument/2006/relationships/diagramColors" Target="../diagrams/colors5.xml"/><Relationship Id="rId5" Type="http://schemas.openxmlformats.org/officeDocument/2006/relationships/diagramQuickStyle" Target="../diagrams/quickStyle4.xml"/><Relationship Id="rId10" Type="http://schemas.openxmlformats.org/officeDocument/2006/relationships/diagramQuickStyle" Target="../diagrams/quickStyle5.xml"/><Relationship Id="rId4" Type="http://schemas.openxmlformats.org/officeDocument/2006/relationships/diagramLayout" Target="../diagrams/layout4.xml"/><Relationship Id="rId9" Type="http://schemas.openxmlformats.org/officeDocument/2006/relationships/diagramLayout" Target="../diagrams/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7" Type="http://schemas.openxmlformats.org/officeDocument/2006/relationships/hyperlink" Target="consultantplus://offline/ref=1B9111BC10306732692D6CD9A771C4B53991D140DA72344AFFA34E4CBC49CC19E4DDFA5DEFF94A412EE56088CF1BEC848C7814C91BDFFD0DC0X5L" TargetMode="Externa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7.xml"/><Relationship Id="rId7" Type="http://schemas.microsoft.com/office/2007/relationships/diagramDrawing" Target="../diagrams/drawing7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7.xml"/><Relationship Id="rId5" Type="http://schemas.openxmlformats.org/officeDocument/2006/relationships/diagramQuickStyle" Target="../diagrams/quickStyle7.xml"/><Relationship Id="rId4" Type="http://schemas.openxmlformats.org/officeDocument/2006/relationships/diagramLayout" Target="../diagrams/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8.xml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8.xml"/><Relationship Id="rId5" Type="http://schemas.openxmlformats.org/officeDocument/2006/relationships/diagramColors" Target="../diagrams/colors8.xml"/><Relationship Id="rId4" Type="http://schemas.openxmlformats.org/officeDocument/2006/relationships/diagramQuickStyle" Target="../diagrams/quickStyle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3048000" y="2551837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endParaRPr lang="ru-RU" sz="3600" b="1" dirty="0">
              <a:ln w="13462">
                <a:solidFill>
                  <a:schemeClr val="bg2">
                    <a:lumMod val="75000"/>
                  </a:schemeClr>
                </a:solidFill>
                <a:prstDash val="solid"/>
              </a:ln>
              <a:solidFill>
                <a:schemeClr val="tx1">
                  <a:lumMod val="75000"/>
                  <a:lumOff val="25000"/>
                </a:schemeClr>
              </a:solidFill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184031" y="2213683"/>
            <a:ext cx="10477258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Приказ Минфина России от 29.11.2019 № 207н</a:t>
            </a:r>
          </a:p>
          <a:p>
            <a:pPr algn="ctr"/>
            <a:r>
              <a:rPr lang="ru-RU" sz="3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"</a:t>
            </a:r>
            <a:r>
              <a:rPr lang="ru-RU" sz="3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 утверждении кодов (перечней кодов) бюджетной классификации Российской Федерации, относящихся к федеральному бюджету и бюджетам государственных внебюджетных фондов Российской Федерации“</a:t>
            </a:r>
            <a:endParaRPr lang="en-US" sz="32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321631" y="4879719"/>
            <a:ext cx="6096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b="1" dirty="0">
                <a:ln/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b="1" dirty="0" smtClean="0">
                <a:ln/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тарший </a:t>
            </a:r>
            <a:r>
              <a:rPr lang="ru-RU" b="1" dirty="0">
                <a:ln/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специалист </a:t>
            </a:r>
            <a:r>
              <a:rPr lang="en-US" b="1" dirty="0">
                <a:ln/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b="1" dirty="0">
                <a:ln/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разряда отдела централизованной бухгалтерии Управления </a:t>
            </a:r>
          </a:p>
          <a:p>
            <a:pPr algn="ctr"/>
            <a:r>
              <a:rPr lang="ru-RU" b="1" dirty="0">
                <a:ln/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Киселева С.Ю.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21018731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20599947"/>
              </p:ext>
            </p:extLst>
          </p:nvPr>
        </p:nvGraphicFramePr>
        <p:xfrm>
          <a:off x="1131277" y="1497379"/>
          <a:ext cx="105156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977FA5-7DC7-4F1D-AA2D-14553713DAEB}" type="slidenum">
              <a:rPr lang="ru-RU" smtClean="0"/>
              <a:t>10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336566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Click="0" advTm="5000">
        <p14:pan dir="u"/>
      </p:transition>
    </mc:Choice>
    <mc:Fallback xmlns="">
      <p:transition spd="slow" advClick="0" advTm="5000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877281830"/>
              </p:ext>
            </p:extLst>
          </p:nvPr>
        </p:nvGraphicFramePr>
        <p:xfrm>
          <a:off x="93784" y="1477108"/>
          <a:ext cx="12098215" cy="497058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977FA5-7DC7-4F1D-AA2D-14553713DAEB}" type="slidenum">
              <a:rPr lang="ru-RU" smtClean="0"/>
              <a:t>11</a:t>
            </a:fld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4911970" y="175987"/>
            <a:ext cx="7162800" cy="9814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dirty="0" smtClean="0">
                <a:solidFill>
                  <a:srgbClr val="212529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Несмотря на то что по КБК с 01.01.2020 действует новый приказ, основные коды бюджетной классификации остались прежними. Вот некоторые новые КБК для административных штрафов:</a:t>
            </a: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775992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Click="0" advTm="5000">
        <p14:pan dir="u"/>
      </p:transition>
    </mc:Choice>
    <mc:Fallback xmlns="">
      <p:transition spd="slow" advClick="0" advTm="5000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Объект 1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77620426"/>
              </p:ext>
            </p:extLst>
          </p:nvPr>
        </p:nvGraphicFramePr>
        <p:xfrm>
          <a:off x="0" y="0"/>
          <a:ext cx="12192000" cy="67214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977FA5-7DC7-4F1D-AA2D-14553713DAEB}" type="slidenum">
              <a:rPr lang="ru-RU" smtClean="0"/>
              <a:t>12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203922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Click="0" advTm="5000">
        <p14:pan dir="u"/>
      </p:transition>
    </mc:Choice>
    <mc:Fallback xmlns="">
      <p:transition spd="slow" advClick="0" advTm="5000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99247" y="1900052"/>
            <a:ext cx="9179626" cy="1158611"/>
          </a:xfrm>
          <a:solidFill>
            <a:srgbClr val="92D050"/>
          </a:solidFill>
        </p:spPr>
        <p:txBody>
          <a:bodyPr>
            <a:normAutofit fontScale="90000"/>
          </a:bodyPr>
          <a:lstStyle/>
          <a:p>
            <a:r>
              <a:rPr lang="ru-RU" b="1" dirty="0"/>
              <a:t>КБК для </a:t>
            </a:r>
            <a:r>
              <a:rPr lang="ru-RU" b="1" dirty="0" smtClean="0"/>
              <a:t>налоговых </a:t>
            </a:r>
            <a:r>
              <a:rPr lang="ru-RU" b="1" dirty="0"/>
              <a:t>санкций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99247" y="3238051"/>
            <a:ext cx="10654553" cy="2938911"/>
          </a:xfrm>
          <a:solidFill>
            <a:srgbClr val="F4D8F1"/>
          </a:solidFill>
        </p:spPr>
        <p:txBody>
          <a:bodyPr/>
          <a:lstStyle/>
          <a:p>
            <a:pPr algn="just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Изменения коснулись кодов, которые используются для уплаты штрафов, назначенных в рамках главы 16 НК РФ.</a:t>
            </a:r>
          </a:p>
          <a:p>
            <a:pPr algn="just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2019 году для всех санкций действовал один общий код. А в 2020 году для разных санкций предусмотрены разные КБК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(таблица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1).</a:t>
            </a: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977FA5-7DC7-4F1D-AA2D-14553713DAEB}" type="slidenum">
              <a:rPr lang="ru-RU" smtClean="0"/>
              <a:t>13</a:t>
            </a:fld>
            <a:endParaRPr lang="ru-RU" dirty="0"/>
          </a:p>
        </p:txBody>
      </p:sp>
      <p:pic>
        <p:nvPicPr>
          <p:cNvPr id="5" name="Picture 3" descr="E:\Белые человечки\ок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15222" y="235312"/>
            <a:ext cx="2050254" cy="28233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486310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Click="0" advTm="5000">
        <p14:pan dir="u"/>
      </p:transition>
    </mc:Choice>
    <mc:Fallback xmlns="">
      <p:transition spd="slow" advClick="0" advTm="5000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alphaModFix amt="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10758" y="533400"/>
            <a:ext cx="12202759" cy="604317"/>
          </a:xfrm>
          <a:solidFill>
            <a:srgbClr val="FFC000"/>
          </a:solidFill>
        </p:spPr>
        <p:txBody>
          <a:bodyPr>
            <a:noAutofit/>
          </a:bodyPr>
          <a:lstStyle/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                                    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КБК для уплаты налоговых санкций по отдельным видам нарушений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61857967"/>
              </p:ext>
            </p:extLst>
          </p:nvPr>
        </p:nvGraphicFramePr>
        <p:xfrm>
          <a:off x="-10758" y="1137717"/>
          <a:ext cx="12202758" cy="584497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866405"/>
                <a:gridCol w="3142291"/>
                <a:gridCol w="3194062"/>
              </a:tblGrid>
              <a:tr h="46570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Вид налоговой санкции</a:t>
                      </a:r>
                      <a:endParaRPr lang="ru-RU" sz="18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3121" marR="93121" marT="0" marB="93121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2020 год</a:t>
                      </a:r>
                      <a:endParaRPr lang="ru-RU" sz="18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3121" marR="93121" marT="0" marB="93121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2019 год</a:t>
                      </a:r>
                      <a:endParaRPr lang="ru-RU" sz="18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3121" marR="93121" marT="0" marB="93121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1067322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 представление налоговым агентом документов,</a:t>
                      </a: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содержащих недостоверные сведения</a:t>
                      </a: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(ст. </a:t>
                      </a:r>
                      <a:r>
                        <a:rPr lang="ru-RU" sz="1800" b="0" u="sng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4"/>
                        </a:rPr>
                        <a:t>126.1</a:t>
                      </a:r>
                      <a:r>
                        <a:rPr lang="ru-RU" sz="18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НК РФ)</a:t>
                      </a:r>
                      <a:endParaRPr lang="ru-RU" sz="18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3121" marR="93121" marT="93121" marB="93121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182 1 16 05160 01 0008 140</a:t>
                      </a:r>
                      <a:endParaRPr lang="ru-RU" sz="18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3121" marR="93121" marT="93121" marB="93121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182 1 16 03010 01 6000 140</a:t>
                      </a:r>
                      <a:endParaRPr lang="ru-RU" sz="18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3121" marR="93121" marT="93121" marB="93121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1067322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 непредставление сведений, необходимых</a:t>
                      </a: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для осуществления налогового контроля</a:t>
                      </a: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(ст. </a:t>
                      </a:r>
                      <a:r>
                        <a:rPr lang="ru-RU" sz="1800" b="0" u="sng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5"/>
                        </a:rPr>
                        <a:t>126</a:t>
                      </a:r>
                      <a:r>
                        <a:rPr lang="ru-RU" sz="18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НК РФ)</a:t>
                      </a:r>
                      <a:endParaRPr lang="ru-RU" sz="18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3121" marR="93121" marT="93121" marB="93121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182 1 16 05160 01 0007 </a:t>
                      </a:r>
                      <a:r>
                        <a:rPr lang="ru-RU" sz="1800" b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140</a:t>
                      </a:r>
                      <a:endParaRPr lang="ru-RU" sz="18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3121" marR="93121" marT="93121" marB="93121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</a:pPr>
                      <a:endParaRPr lang="ru-RU" sz="18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08" marR="6208" marT="6208" marB="6208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1360981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 грубое нарушение правил учета доходов и расходов</a:t>
                      </a: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 объектов налогообложения,</a:t>
                      </a: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базы для исчисления страховых взносов</a:t>
                      </a: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(ст. </a:t>
                      </a:r>
                      <a:r>
                        <a:rPr lang="ru-RU" sz="1800" b="0" u="sng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6"/>
                        </a:rPr>
                        <a:t>120</a:t>
                      </a:r>
                      <a:r>
                        <a:rPr lang="ru-RU" sz="18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НК РФ)</a:t>
                      </a:r>
                      <a:endParaRPr lang="ru-RU" sz="18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3121" marR="93121" marT="93121" marB="93121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182 1 16 05160 01 0005 140</a:t>
                      </a:r>
                      <a:endParaRPr lang="ru-RU" sz="18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3121" marR="93121" marT="93121" marB="93121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</a:pPr>
                      <a:endParaRPr lang="ru-RU" sz="18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08" marR="6208" marT="6208" marB="6208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1067322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 нарушение установленного способа</a:t>
                      </a: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представления налоговой декларации,</a:t>
                      </a: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расчета (ст. </a:t>
                      </a:r>
                      <a:r>
                        <a:rPr lang="ru-RU" sz="1800" b="0" u="sng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7"/>
                        </a:rPr>
                        <a:t>119.1</a:t>
                      </a:r>
                      <a:r>
                        <a:rPr lang="ru-RU" sz="18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НК РФ)</a:t>
                      </a:r>
                      <a:endParaRPr lang="ru-RU" sz="18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3121" marR="93121" marT="93121" marB="93121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182 1 16 05160 01 0003 140</a:t>
                      </a:r>
                      <a:endParaRPr lang="ru-RU" sz="18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3121" marR="93121" marT="93121" marB="93121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</a:pPr>
                      <a:endParaRPr lang="ru-RU" sz="18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08" marR="6208" marT="6208" marB="6208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816319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 непредставление налоговой декларации,</a:t>
                      </a: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расчета по страховым взносам (ст. </a:t>
                      </a:r>
                      <a:r>
                        <a:rPr lang="ru-RU" sz="1800" b="0" u="sng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8"/>
                        </a:rPr>
                        <a:t>119</a:t>
                      </a:r>
                      <a:r>
                        <a:rPr lang="ru-RU" sz="18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НК РФ)</a:t>
                      </a:r>
                      <a:endParaRPr lang="ru-RU" sz="18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3121" marR="93121" marT="93121" marB="93121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182 1 16 05160 01 0002 140</a:t>
                      </a:r>
                      <a:endParaRPr lang="ru-RU" sz="18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3121" marR="93121" marT="93121" marB="93121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</a:pPr>
                      <a:endParaRPr lang="ru-RU" sz="18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08" marR="6208" marT="6208" marB="6208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11478410" y="6572922"/>
            <a:ext cx="509194" cy="139850"/>
          </a:xfrm>
        </p:spPr>
        <p:txBody>
          <a:bodyPr/>
          <a:lstStyle/>
          <a:p>
            <a:fld id="{A7977FA5-7DC7-4F1D-AA2D-14553713DAEB}" type="slidenum">
              <a:rPr lang="ru-RU" smtClean="0"/>
              <a:t>14</a:t>
            </a:fld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0704881" y="133290"/>
            <a:ext cx="128272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Таблица 1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24890540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Click="0" advTm="5000">
        <p14:pan dir="u"/>
      </p:transition>
    </mc:Choice>
    <mc:Fallback xmlns="">
      <p:transition spd="slow" advClick="0" advTm="5000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0005" y="1679096"/>
            <a:ext cx="8923317" cy="1325563"/>
          </a:xfrm>
          <a:solidFill>
            <a:srgbClr val="92D050"/>
          </a:solidFill>
        </p:spPr>
        <p:txBody>
          <a:bodyPr>
            <a:normAutofit fontScale="90000"/>
          </a:bodyPr>
          <a:lstStyle/>
          <a:p>
            <a:r>
              <a:rPr lang="ru-RU" b="1" dirty="0"/>
              <a:t>Коды для административных штрафов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10005" y="3302597"/>
            <a:ext cx="10643795" cy="2874365"/>
          </a:xfrm>
          <a:solidFill>
            <a:srgbClr val="F4D8F1"/>
          </a:solidFill>
        </p:spPr>
        <p:txBody>
          <a:bodyPr/>
          <a:lstStyle/>
          <a:p>
            <a:r>
              <a:rPr lang="ru-RU" dirty="0"/>
              <a:t>Также есть новшества по КБК для административных штрафов, которые назначены в рамках главы 15 КоАП РФ за нарушения, связанные с налогами.</a:t>
            </a:r>
          </a:p>
          <a:p>
            <a:r>
              <a:rPr lang="ru-RU" dirty="0"/>
              <a:t>В 2020 году для некоторых штрафов следует использовать отдельные коды, а в 2019 году применялся один общий КБК </a:t>
            </a:r>
            <a:r>
              <a:rPr lang="ru-RU" dirty="0" smtClean="0"/>
              <a:t>(таблица </a:t>
            </a:r>
            <a:r>
              <a:rPr lang="ru-RU" dirty="0"/>
              <a:t>2).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977FA5-7DC7-4F1D-AA2D-14553713DAEB}" type="slidenum">
              <a:rPr lang="ru-RU" smtClean="0"/>
              <a:t>15</a:t>
            </a:fld>
            <a:endParaRPr lang="ru-RU" dirty="0"/>
          </a:p>
        </p:txBody>
      </p:sp>
      <p:pic>
        <p:nvPicPr>
          <p:cNvPr id="5" name="Picture 2" descr="E:\Белые человечки\галочки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76338" y="175846"/>
            <a:ext cx="2148176" cy="22771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8693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Click="0" advTm="5000">
        <p14:pan dir="u"/>
      </p:transition>
    </mc:Choice>
    <mc:Fallback xmlns="">
      <p:transition spd="slow" advClick="0" advTm="5000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48792" y="712832"/>
            <a:ext cx="8491163" cy="1492485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КБК для уплаты административных штрафов за нарушения, связанные с налогами                                           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249509349"/>
              </p:ext>
            </p:extLst>
          </p:nvPr>
        </p:nvGraphicFramePr>
        <p:xfrm>
          <a:off x="95002" y="2205317"/>
          <a:ext cx="12096999" cy="465274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032333"/>
                <a:gridCol w="4032333"/>
                <a:gridCol w="4032333"/>
              </a:tblGrid>
              <a:tr h="4037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Вид административного штрафа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42875" marR="142875" marT="0" marB="142875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2020 год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42875" marR="142875" marT="0" marB="142875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2019 год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42875" marR="142875" marT="0" marB="142875">
                    <a:solidFill>
                      <a:srgbClr val="92D050"/>
                    </a:solidFill>
                  </a:tcPr>
                </a:tc>
              </a:tr>
              <a:tr h="1329386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За нарушение сроков представления налоговой декларации,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расчета по страховым взносам (ст. </a:t>
                      </a:r>
                      <a:r>
                        <a:rPr lang="ru-RU" sz="1600" u="sng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15.5</a:t>
                      </a:r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КоАП РФ)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42875" marR="142875" marT="142875" marB="142875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182 1 16 01151 01 0005 140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42875" marR="142875" marT="142875" marB="142875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182 1 16 03030 01 0000 140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42875" marR="142875" marT="142875" marB="142875">
                    <a:solidFill>
                      <a:srgbClr val="FFC000"/>
                    </a:solidFill>
                  </a:tcPr>
                </a:tc>
              </a:tr>
              <a:tr h="1590298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За непредставление (несообщение) сведений,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необходимых для осуществления налогового контроля (ст. </a:t>
                      </a:r>
                      <a:r>
                        <a:rPr lang="ru-RU" sz="1600" u="sng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15.6</a:t>
                      </a:r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КоАП РФ)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42875" marR="142875" marT="142875" marB="142875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182 1 16 01151 01 0006 140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42875" marR="142875" marT="142875" marB="142875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</a:pPr>
                      <a:endParaRPr lang="ru-RU" sz="16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solidFill>
                      <a:srgbClr val="FFC000"/>
                    </a:solidFill>
                  </a:tcPr>
                </a:tc>
              </a:tr>
              <a:tr h="1329218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За нарушение срока постановки на учет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 налоговом органе (ст. </a:t>
                      </a:r>
                      <a:r>
                        <a:rPr lang="ru-RU" sz="1600" u="sng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  <a:hlinkClick r:id="rId4"/>
                        </a:rPr>
                        <a:t>15.3</a:t>
                      </a:r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КоАП РФ)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42875" marR="142875" marT="142875" marB="142875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182 1 16 01151 01 0003 140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42875" marR="142875" marT="142875" marB="142875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</a:pPr>
                      <a:endParaRPr lang="ru-RU" sz="16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solidFill>
                      <a:srgbClr val="FFC000"/>
                    </a:solidFill>
                  </a:tcPr>
                </a:tc>
              </a:tr>
            </a:tbl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977FA5-7DC7-4F1D-AA2D-14553713DAEB}" type="slidenum">
              <a:rPr lang="ru-RU" smtClean="0"/>
              <a:t>16</a:t>
            </a:fld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10712438" y="312722"/>
            <a:ext cx="128272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Таблица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15542040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Click="0" advTm="5000">
        <p14:pan dir="u"/>
      </p:transition>
    </mc:Choice>
    <mc:Fallback xmlns="">
      <p:transition spd="slow" advClick="0" advTm="5000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99138" y="941389"/>
            <a:ext cx="9454662" cy="1239102"/>
          </a:xfrm>
          <a:solidFill>
            <a:srgbClr val="F4D8F1"/>
          </a:solidFill>
        </p:spPr>
        <p:txBody>
          <a:bodyPr>
            <a:normAutofit fontScale="90000"/>
          </a:bodyPr>
          <a:lstStyle/>
          <a:p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>Какие </a:t>
            </a:r>
            <a:r>
              <a:rPr lang="ru-RU" b="1" dirty="0"/>
              <a:t>коды применять в 2020 году при уплате штрафов за прошлые периоды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15108" y="2180491"/>
            <a:ext cx="10638692" cy="3996471"/>
          </a:xfrm>
          <a:solidFill>
            <a:srgbClr val="92D050"/>
          </a:solidFill>
        </p:spPr>
        <p:txBody>
          <a:bodyPr>
            <a:normAutofit fontScale="85000" lnSpcReduction="20000"/>
          </a:bodyPr>
          <a:lstStyle/>
          <a:p>
            <a:pPr>
              <a:lnSpc>
                <a:spcPct val="100000"/>
              </a:lnSpc>
            </a:pPr>
            <a:r>
              <a:rPr lang="ru-RU" sz="3300" dirty="0"/>
              <a:t>Поскольку с 21 января 2020 года действуют коды бюджетной классификации, утвержденные приказом № 207н, прежние значения с указанной даты не применяются. Это значит, что независимо от периода, к которому относится платеж, использовать устаревшие КБК уже нельзя.</a:t>
            </a:r>
          </a:p>
          <a:p>
            <a:pPr>
              <a:lnSpc>
                <a:spcPct val="100000"/>
              </a:lnSpc>
            </a:pPr>
            <a:r>
              <a:rPr lang="ru-RU" sz="3300" dirty="0"/>
              <a:t>ПРИМЕР. Допустим, в январе 2020 года компания перечисляет штраф за грубое нарушение правил учета доходов и расходов, допущенное в 2019 году. Сумма штрафа отражена в решении, принятом по итогам налоговой проверки в декабре 2019 года. В платежном поручении бухгалтер должен отразить КБК, действующий в 2020 году, а именно 182 1 16 05160 01 0005 140.</a:t>
            </a:r>
          </a:p>
          <a:p>
            <a:pPr algn="just"/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977FA5-7DC7-4F1D-AA2D-14553713DAEB}" type="slidenum">
              <a:rPr lang="ru-RU" smtClean="0"/>
              <a:t>17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30934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Click="0" advTm="5000">
        <p14:pan dir="u"/>
      </p:transition>
    </mc:Choice>
    <mc:Fallback xmlns="">
      <p:transition spd="slow" advClick="0" advTm="5000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977FA5-7DC7-4F1D-AA2D-14553713DAEB}" type="slidenum">
              <a:rPr lang="ru-RU" smtClean="0"/>
              <a:t>18</a:t>
            </a:fld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-1" y="1514006"/>
            <a:ext cx="12192001" cy="4675639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algn="just">
              <a:spcBef>
                <a:spcPts val="1100"/>
              </a:spcBef>
              <a:spcAft>
                <a:spcPts val="0"/>
              </a:spcAft>
            </a:pP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При уплате налогов </a:t>
            </a:r>
            <a:r>
              <a:rPr lang="ru-RU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указывается 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КБК, состоящий из </a:t>
            </a:r>
            <a:r>
              <a:rPr lang="ru-RU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20 разрядов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Их значения приведены в </a:t>
            </a:r>
            <a:r>
              <a:rPr lang="ru-RU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hlinkClick r:id="rId4"/>
              </a:rPr>
              <a:t>Приложении 1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 Порядку, утвержденному Приказом Минфина России от 06.06.2019 N 85н, </a:t>
            </a:r>
            <a:r>
              <a:rPr lang="ru-RU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hlinkClick r:id="rId5"/>
              </a:rPr>
              <a:t>Приложениях 1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hlinkClick r:id="rId6"/>
              </a:rPr>
              <a:t>2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 Приказу Минфина России от 29.11.2019 </a:t>
            </a:r>
            <a:r>
              <a:rPr lang="ru-RU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207н.</a:t>
            </a:r>
          </a:p>
          <a:p>
            <a:pPr algn="just">
              <a:spcBef>
                <a:spcPts val="1100"/>
              </a:spcBef>
              <a:spcAft>
                <a:spcPts val="0"/>
              </a:spcAft>
            </a:pP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 учетом этих документов разряды КБК следует определять так:</a:t>
            </a:r>
          </a:p>
          <a:p>
            <a:pPr marL="342900" lvl="0" indent="-342900" algn="just">
              <a:spcBef>
                <a:spcPts val="1100"/>
              </a:spcBef>
              <a:spcAft>
                <a:spcPts val="0"/>
              </a:spcAft>
              <a:buFont typeface="Symbol" panose="05050102010706020507" pitchFamily="18" charset="2"/>
              <a:buChar char=""/>
              <a:tabLst>
                <a:tab pos="342900" algn="l"/>
              </a:tabLst>
            </a:pP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разряды 1 - 3 (</a:t>
            </a:r>
            <a:r>
              <a:rPr lang="ru-RU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hlinkClick r:id="rId7"/>
              </a:rPr>
              <a:t>код главного администратора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доходов бюджета) - по </a:t>
            </a:r>
            <a:r>
              <a:rPr lang="ru-RU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hlinkClick r:id="rId6"/>
              </a:rPr>
              <a:t>Приложению 2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 Приказу Минфина России от 29.11.2019 </a:t>
            </a:r>
            <a:r>
              <a:rPr lang="ru-RU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207н;</a:t>
            </a:r>
          </a:p>
          <a:p>
            <a:pPr marL="342900" lvl="0" indent="-342900" algn="just">
              <a:spcBef>
                <a:spcPts val="1100"/>
              </a:spcBef>
              <a:spcAft>
                <a:spcPts val="0"/>
              </a:spcAft>
              <a:buFont typeface="Symbol" panose="05050102010706020507" pitchFamily="18" charset="2"/>
              <a:buChar char=""/>
              <a:tabLst>
                <a:tab pos="342900" algn="l"/>
              </a:tabLst>
            </a:pP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разряды 4 - 13 (</a:t>
            </a:r>
            <a:r>
              <a:rPr lang="ru-RU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hlinkClick r:id="rId8"/>
              </a:rPr>
              <a:t>код вида доходов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бюджетов) - по </a:t>
            </a:r>
            <a:r>
              <a:rPr lang="ru-RU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hlinkClick r:id="rId4"/>
              </a:rPr>
              <a:t>Приложению 1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 Порядку, утвержденному Приказом Минфина России от 06.06.2019 </a:t>
            </a:r>
            <a:r>
              <a:rPr lang="ru-RU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85н (их значение приведено и в </a:t>
            </a:r>
            <a:r>
              <a:rPr lang="ru-RU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hlinkClick r:id="rId5"/>
              </a:rPr>
              <a:t>Приложении 1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 Приказу Минфина России от </a:t>
            </a:r>
            <a:r>
              <a:rPr lang="ru-RU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29.11.2019          № 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207н);</a:t>
            </a:r>
          </a:p>
          <a:p>
            <a:pPr marL="342900" lvl="0" indent="-342900" algn="just">
              <a:spcBef>
                <a:spcPts val="1100"/>
              </a:spcBef>
              <a:spcAft>
                <a:spcPts val="0"/>
              </a:spcAft>
              <a:buFont typeface="Symbol" panose="05050102010706020507" pitchFamily="18" charset="2"/>
              <a:buChar char=""/>
              <a:tabLst>
                <a:tab pos="342900" algn="l"/>
              </a:tabLst>
            </a:pP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разряды 14 - 17 (</a:t>
            </a:r>
            <a:r>
              <a:rPr lang="ru-RU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hlinkClick r:id="rId9"/>
              </a:rPr>
              <a:t>код группы подвида доходов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бюджетов) - по </a:t>
            </a:r>
            <a:r>
              <a:rPr lang="ru-RU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hlinkClick r:id="rId10"/>
              </a:rPr>
              <a:t>п. 13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Порядка, утвержденного Приказом Минфина России от 06.06.2019 </a:t>
            </a:r>
            <a:r>
              <a:rPr lang="ru-RU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85н, </a:t>
            </a:r>
            <a:r>
              <a:rPr lang="ru-RU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hlinkClick r:id="rId5"/>
              </a:rPr>
              <a:t>Приложению 1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 Приказу Минфина России от 29.11.2019 </a:t>
            </a:r>
            <a:r>
              <a:rPr lang="ru-RU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№ 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207н;</a:t>
            </a:r>
          </a:p>
          <a:p>
            <a:pPr marL="342900" lvl="0" indent="-342900" algn="just">
              <a:spcBef>
                <a:spcPts val="1100"/>
              </a:spcBef>
              <a:spcAft>
                <a:spcPts val="0"/>
              </a:spcAft>
              <a:buFont typeface="Symbol" panose="05050102010706020507" pitchFamily="18" charset="2"/>
              <a:buChar char=""/>
              <a:tabLst>
                <a:tab pos="342900" algn="l"/>
              </a:tabLst>
            </a:pP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разряды 18 - 20 (</a:t>
            </a:r>
            <a:r>
              <a:rPr lang="ru-RU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hlinkClick r:id="rId11"/>
              </a:rPr>
              <a:t>код аналитической группы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подвида доходов бюджетов) - по </a:t>
            </a:r>
            <a:r>
              <a:rPr lang="ru-RU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hlinkClick r:id="rId4"/>
              </a:rPr>
              <a:t>Приложению 1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 Порядку, утвержденному Приказом Минфина России от 06.06.2019 </a:t>
            </a:r>
            <a:r>
              <a:rPr lang="ru-RU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85н (их значение также приведено в </a:t>
            </a:r>
            <a:r>
              <a:rPr lang="ru-RU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hlinkClick r:id="rId5"/>
              </a:rPr>
              <a:t>Приложении 1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 Приказу Минфина России от 29.11.2019 </a:t>
            </a:r>
            <a:r>
              <a:rPr lang="ru-RU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207н).</a:t>
            </a:r>
            <a:endParaRPr lang="ru-RU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781239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Click="0" advTm="5000">
        <p14:pan dir="u"/>
      </p:transition>
    </mc:Choice>
    <mc:Fallback xmlns="">
      <p:transition spd="slow" advClick="0" advTm="5000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07095083"/>
              </p:ext>
            </p:extLst>
          </p:nvPr>
        </p:nvGraphicFramePr>
        <p:xfrm>
          <a:off x="0" y="1512275"/>
          <a:ext cx="12192000" cy="502663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11614068" y="6538912"/>
            <a:ext cx="443116" cy="319087"/>
          </a:xfrm>
        </p:spPr>
        <p:txBody>
          <a:bodyPr/>
          <a:lstStyle/>
          <a:p>
            <a:fld id="{A7977FA5-7DC7-4F1D-AA2D-14553713DAEB}" type="slidenum">
              <a:rPr lang="ru-RU" smtClean="0"/>
              <a:t>19</a:t>
            </a:fld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136025" y="1717762"/>
            <a:ext cx="288852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приложениях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10 по № 87 указаны: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399693" y="1675205"/>
            <a:ext cx="675249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коды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направлений расходов целевых статей на достижение результатов федеральных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проектов.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36025" y="2822665"/>
            <a:ext cx="311712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приложениях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2, № 5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</a:p>
          <a:p>
            <a:pPr lvl="0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№ 7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указаны: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3399693" y="2622420"/>
            <a:ext cx="8721968" cy="92333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lvl="0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коды главных администраторов доходов бюджетов, главных администраторов источников финансирования дефицитов федерального бюджета и бюджетов государственных внебюджетных фондов, главных распорядителей средств.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36025" y="4197772"/>
            <a:ext cx="277595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Приложениями № 1, № 3: 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3399693" y="3782273"/>
            <a:ext cx="7200381" cy="1200329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lvl="0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необходимо руководствоваться для указания КБК при перечислении платежей в бюджеты в случаях, когда администраторами являются федеральные органы исполнительной власти, подведомственные им казенные учреждения, государственные внебюджетные фонды.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3253154" y="5338583"/>
            <a:ext cx="893884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коды главных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администраторов источников финансирования дефицитов федерального бюджета и бюджетов государственных внебюджетных фондов РФ;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групп, подгрупп, статей и соответствующие им коды аналитической группы вида источников финансирования дефицитов бюджетов.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182314" y="5520579"/>
            <a:ext cx="288852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приложении № 6 указаны: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049486" y="783771"/>
            <a:ext cx="36575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Заключение: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742067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Click="0" advTm="5000">
        <p14:pan dir="u"/>
      </p:transition>
    </mc:Choice>
    <mc:Fallback xmlns="">
      <p:transition spd="slow" advClick="0" advTm="5000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1861073"/>
            <a:ext cx="12192000" cy="4996927"/>
          </a:xfrm>
          <a:solidFill>
            <a:schemeClr val="accent6">
              <a:lumMod val="40000"/>
              <a:lumOff val="60000"/>
            </a:schemeClr>
          </a:solidFill>
        </p:spPr>
        <p:txBody>
          <a:bodyPr>
            <a:normAutofit/>
          </a:bodyPr>
          <a:lstStyle/>
          <a:p>
            <a:pPr algn="just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Минфин России издал 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приказ от 29.11.2019 № 207н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(далее – Приказ № 207н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утверждении кодов бюджетной классификации, которые применяются для перечисления средств в федеральный бюджет и бюджеты государственных внебюджетных фондов РФ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Он заменил собой одноименный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приказ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Минфина № 86н от 06.06.2019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по которому должен был работать бюджет в 2020 году. </a:t>
            </a:r>
            <a:endParaRPr lang="en-U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Новые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перечни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кодов бюджетной классификации действуют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21.01.2020. </a:t>
            </a:r>
            <a:endParaRPr lang="en-U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Применяются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обновленные коды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составлении и исполнении федерального бюджета и бюджетов государственных внебюджетных фондов на 2020 год и плановый период 2021 и 2022 годов.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977FA5-7DC7-4F1D-AA2D-14553713DAEB}" type="slidenum">
              <a:rPr lang="ru-RU" smtClean="0"/>
              <a:t>2</a:t>
            </a:fld>
            <a:endParaRPr lang="ru-RU" dirty="0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38098" y="0"/>
            <a:ext cx="1853901" cy="18676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163438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Click="0" advTm="5000">
        <p14:pan dir="u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977FA5-7DC7-4F1D-AA2D-14553713DAEB}" type="slidenum">
              <a:rPr lang="ru-RU" smtClean="0"/>
              <a:t>20</a:t>
            </a:fld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2773825" y="2735909"/>
            <a:ext cx="664848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</a:t>
            </a:r>
            <a:r>
              <a:rPr lang="ru-RU" sz="5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внимание!</a:t>
            </a:r>
            <a:endParaRPr lang="ru-RU" sz="54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738208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68283000"/>
              </p:ext>
            </p:extLst>
          </p:nvPr>
        </p:nvGraphicFramePr>
        <p:xfrm>
          <a:off x="320635" y="1484416"/>
          <a:ext cx="11742412" cy="523705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11578442" y="6483927"/>
            <a:ext cx="484604" cy="237548"/>
          </a:xfrm>
        </p:spPr>
        <p:txBody>
          <a:bodyPr/>
          <a:lstStyle/>
          <a:p>
            <a:fld id="{A7977FA5-7DC7-4F1D-AA2D-14553713DAEB}" type="slidenum">
              <a:rPr lang="ru-RU" smtClean="0"/>
              <a:t>3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573723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Click="0" advTm="5000">
        <p14:pan dir="u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val="494784418"/>
              </p:ext>
            </p:extLst>
          </p:nvPr>
        </p:nvGraphicFramePr>
        <p:xfrm>
          <a:off x="4911969" y="0"/>
          <a:ext cx="6998678" cy="19108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11910646" y="6356350"/>
            <a:ext cx="199292" cy="365125"/>
          </a:xfrm>
        </p:spPr>
        <p:txBody>
          <a:bodyPr/>
          <a:lstStyle/>
          <a:p>
            <a:fld id="{A7977FA5-7DC7-4F1D-AA2D-14553713DAEB}" type="slidenum">
              <a:rPr lang="ru-RU" smtClean="0"/>
              <a:t>4</a:t>
            </a:fld>
            <a:endParaRPr lang="ru-RU" dirty="0"/>
          </a:p>
        </p:txBody>
      </p:sp>
      <p:graphicFrame>
        <p:nvGraphicFramePr>
          <p:cNvPr id="16" name="Схема 15"/>
          <p:cNvGraphicFramePr/>
          <p:nvPr>
            <p:extLst>
              <p:ext uri="{D42A27DB-BD31-4B8C-83A1-F6EECF244321}">
                <p14:modId xmlns:p14="http://schemas.microsoft.com/office/powerpoint/2010/main" val="758558643"/>
              </p:ext>
            </p:extLst>
          </p:nvPr>
        </p:nvGraphicFramePr>
        <p:xfrm>
          <a:off x="-93785" y="2051538"/>
          <a:ext cx="12004432" cy="466993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2344615" y="2051538"/>
            <a:ext cx="947224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Первые три относятся к классификации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доходов 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содержат коды: подвидов доходов; главных администраторов; главных администраторов в сочетании с кодами видов доходов и аналитической группы подвидов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доходов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</p:txBody>
      </p:sp>
    </p:spTree>
    <p:extLst>
      <p:ext uri="{BB962C8B-B14F-4D97-AF65-F5344CB8AC3E}">
        <p14:creationId xmlns:p14="http://schemas.microsoft.com/office/powerpoint/2010/main" val="11815652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Click="0" advTm="5000">
        <p14:pan dir="u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86925719"/>
              </p:ext>
            </p:extLst>
          </p:nvPr>
        </p:nvGraphicFramePr>
        <p:xfrm>
          <a:off x="1137138" y="1207477"/>
          <a:ext cx="11019692" cy="187569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977FA5-7DC7-4F1D-AA2D-14553713DAEB}" type="slidenum">
              <a:rPr lang="ru-RU" smtClean="0"/>
              <a:t>5</a:t>
            </a:fld>
            <a:endParaRPr lang="ru-RU" dirty="0"/>
          </a:p>
        </p:txBody>
      </p:sp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3852334718"/>
              </p:ext>
            </p:extLst>
          </p:nvPr>
        </p:nvGraphicFramePr>
        <p:xfrm>
          <a:off x="-1" y="3282462"/>
          <a:ext cx="12156831" cy="307388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</p:spTree>
    <p:extLst>
      <p:ext uri="{BB962C8B-B14F-4D97-AF65-F5344CB8AC3E}">
        <p14:creationId xmlns:p14="http://schemas.microsoft.com/office/powerpoint/2010/main" val="9039474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Click="0" advTm="5000">
        <p14:pan dir="u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11910646" y="6356350"/>
            <a:ext cx="199292" cy="365125"/>
          </a:xfrm>
        </p:spPr>
        <p:txBody>
          <a:bodyPr/>
          <a:lstStyle/>
          <a:p>
            <a:fld id="{A7977FA5-7DC7-4F1D-AA2D-14553713DAEB}" type="slidenum">
              <a:rPr lang="ru-RU" smtClean="0"/>
              <a:t>6</a:t>
            </a:fld>
            <a:endParaRPr lang="ru-RU" dirty="0"/>
          </a:p>
        </p:txBody>
      </p:sp>
      <p:graphicFrame>
        <p:nvGraphicFramePr>
          <p:cNvPr id="8" name="Схема 7"/>
          <p:cNvGraphicFramePr/>
          <p:nvPr>
            <p:extLst>
              <p:ext uri="{D42A27DB-BD31-4B8C-83A1-F6EECF244321}">
                <p14:modId xmlns:p14="http://schemas.microsoft.com/office/powerpoint/2010/main" val="2584981057"/>
              </p:ext>
            </p:extLst>
          </p:nvPr>
        </p:nvGraphicFramePr>
        <p:xfrm>
          <a:off x="0" y="1491916"/>
          <a:ext cx="12192000" cy="496749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1301261" y="3315772"/>
            <a:ext cx="186871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Приказ № 207н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7748952" y="4982308"/>
            <a:ext cx="4208585" cy="1374042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7"/>
              </a:rPr>
              <a:t>Приложение № 7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предназначено для кодов главных распорядителей средств федерального бюджета и бюджетов государственных внебюджетных фондов Российской Федерации;</a:t>
            </a:r>
          </a:p>
        </p:txBody>
      </p:sp>
    </p:spTree>
    <p:extLst>
      <p:ext uri="{BB962C8B-B14F-4D97-AF65-F5344CB8AC3E}">
        <p14:creationId xmlns:p14="http://schemas.microsoft.com/office/powerpoint/2010/main" val="10902123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Click="0" advTm="5000">
        <p14:pan dir="u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43619582"/>
              </p:ext>
            </p:extLst>
          </p:nvPr>
        </p:nvGraphicFramePr>
        <p:xfrm>
          <a:off x="0" y="1825466"/>
          <a:ext cx="12145107" cy="503253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729474"/>
                <a:gridCol w="10415633"/>
              </a:tblGrid>
              <a:tr h="36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Код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9370" marR="39370" marT="64770" marB="6477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 целевой статьи расходов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9370" marR="39370" marT="64770" marB="6477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87064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Ж 00 00000</a:t>
                      </a:r>
                      <a:endParaRPr lang="ru-RU" sz="1400" i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9370" marR="39370" marT="64770" marB="6477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Подпрограмма "</a:t>
                      </a:r>
                      <a:r>
                        <a:rPr lang="ru-RU" sz="16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Управление федеральным </a:t>
                      </a: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имуществом"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9370" marR="39370" marT="64770" marB="64770">
                    <a:solidFill>
                      <a:srgbClr val="FFC000"/>
                    </a:solidFill>
                  </a:tcPr>
                </a:tc>
              </a:tr>
              <a:tr h="68613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Ж 01 00000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9370" marR="39370" marT="64770" marB="6477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Основное мероприятие "Развитие федеральной государственной информационно-аналитической системы "Единая система управления государственным имуществом"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9370" marR="39370" marT="64770" marB="64770">
                    <a:solidFill>
                      <a:srgbClr val="CCCCFF"/>
                    </a:solidFill>
                  </a:tcPr>
                </a:tc>
              </a:tr>
              <a:tr h="67054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Ж 02 00000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9370" marR="39370" marT="64770" marB="6477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Основное мероприятие "Инвентаризация и вовлечение в гражданско-правовые отношения объектов имущества, составляющего казну Российской Федерации, и обеспечение сохранности имущества, ограниченного в обороте"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9370" marR="39370" marT="64770" marB="64770">
                    <a:solidFill>
                      <a:srgbClr val="FFFF00"/>
                    </a:solidFill>
                  </a:tcPr>
                </a:tc>
              </a:tr>
              <a:tr h="49586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Ж 03 00000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9370" marR="39370" marT="64770" marB="6477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Основное мероприятие "Инвентаризация и вовлечение земельных участков в гражданско-правовые отношения"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9370" marR="39370" marT="64770" marB="64770">
                    <a:solidFill>
                      <a:srgbClr val="FFC000"/>
                    </a:solidFill>
                  </a:tcPr>
                </a:tc>
              </a:tr>
              <a:tr h="66954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Ж 04 00000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9370" marR="39370" marT="64770" marB="6477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Основное мероприятие "Повышение эффективности управления организациями с государственным участием и оптимизация их состава"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9370" marR="39370" marT="64770" marB="64770">
                    <a:solidFill>
                      <a:srgbClr val="CCCCFF"/>
                    </a:solidFill>
                  </a:tcPr>
                </a:tc>
              </a:tr>
              <a:tr h="63599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Ж 05 00000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9370" marR="39370" marT="64770" marB="6477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Основное мероприятие "Обеспечение реализации подпрограммы"</a:t>
                      </a: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9370" marR="39370" marT="64770" marB="64770">
                    <a:solidFill>
                      <a:srgbClr val="FFFF00"/>
                    </a:solidFill>
                  </a:tcPr>
                </a:tc>
              </a:tr>
              <a:tr h="63599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07 3 05 00000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9370" marR="39370" marT="64770" marB="6477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Основное мероприятие "Надзор и контроль в сфере труда и занятости"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9370" marR="39370" marT="64770" marB="64770">
                    <a:solidFill>
                      <a:srgbClr val="FFC000"/>
                    </a:solidFill>
                  </a:tcPr>
                </a:tc>
              </a:tr>
            </a:tbl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977FA5-7DC7-4F1D-AA2D-14553713DAEB}" type="slidenum">
              <a:rPr lang="ru-RU" smtClean="0"/>
              <a:t>7</a:t>
            </a:fld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1066800" y="625137"/>
            <a:ext cx="1010412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ПЕРЕЧЕНЬ И </a:t>
            </a:r>
            <a:endParaRPr lang="ru-RU" b="1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КОДЫ </a:t>
            </a:r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ЦЕЛЕВЫХ СТАТЕЙ РАСХОДОВ ФЕДЕРАЛЬНОГО БЮДЖЕТА</a:t>
            </a:r>
          </a:p>
          <a:p>
            <a:pPr algn="ctr">
              <a:spcAft>
                <a:spcPts val="0"/>
              </a:spcAft>
            </a:pPr>
            <a:r>
              <a:rPr lang="ru-RU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примере главы по бюджетной классификации </a:t>
            </a:r>
            <a:r>
              <a:rPr lang="ru-RU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167 Федеральное агентство по управлению государственным имуществом</a:t>
            </a:r>
            <a:endParaRPr lang="ru-RU" b="1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7678615" y="0"/>
            <a:ext cx="4419601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spcAft>
                <a:spcPts val="0"/>
              </a:spcAft>
            </a:pP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Приложение 8</a:t>
            </a:r>
            <a:endParaRPr lang="ru-RU" sz="2800" dirty="0">
              <a:latin typeface="Calibri" panose="020F0502020204030204" pitchFamily="34" charset="0"/>
              <a:ea typeface="Times New Roman" panose="02020603050405020304" pitchFamily="18" charset="0"/>
            </a:endParaRPr>
          </a:p>
          <a:p>
            <a:pPr algn="r">
              <a:spcAft>
                <a:spcPts val="0"/>
              </a:spcAft>
            </a:pP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к приказу Министерства финансов</a:t>
            </a:r>
            <a:endParaRPr lang="ru-RU" sz="2800" dirty="0">
              <a:latin typeface="Calibri" panose="020F0502020204030204" pitchFamily="34" charset="0"/>
              <a:ea typeface="Times New Roman" panose="02020603050405020304" pitchFamily="18" charset="0"/>
            </a:endParaRPr>
          </a:p>
          <a:p>
            <a:pPr algn="r">
              <a:spcAft>
                <a:spcPts val="0"/>
              </a:spcAft>
            </a:pP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Российской Федерации</a:t>
            </a:r>
            <a:endParaRPr lang="ru-RU" sz="2800" dirty="0">
              <a:latin typeface="Calibri" panose="020F0502020204030204" pitchFamily="34" charset="0"/>
              <a:ea typeface="Times New Roman" panose="02020603050405020304" pitchFamily="18" charset="0"/>
            </a:endParaRPr>
          </a:p>
          <a:p>
            <a:pPr algn="r">
              <a:spcAft>
                <a:spcPts val="0"/>
              </a:spcAft>
            </a:pP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от 29.11.2019 № 207н</a:t>
            </a:r>
            <a:endParaRPr lang="ru-RU" sz="2800" dirty="0">
              <a:latin typeface="Calibri" panose="020F0502020204030204" pitchFamily="34" charset="0"/>
              <a:ea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endParaRPr lang="ru-RU" sz="2800" dirty="0">
              <a:effectLst/>
              <a:latin typeface="Calibri" panose="020F0502020204030204" pitchFamily="34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658249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Click="0" advTm="5000">
        <p14:pan dir="u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80159" y="926432"/>
            <a:ext cx="9121141" cy="1307359"/>
          </a:xfrm>
        </p:spPr>
        <p:txBody>
          <a:bodyPr>
            <a:noAutofit/>
          </a:bodyPr>
          <a:lstStyle/>
          <a:p>
            <a:pPr algn="ctr">
              <a:spcAft>
                <a:spcPts val="0"/>
              </a:spcAft>
            </a:pPr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КОДЫ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НАПРАВЛЕНИЙ РАСХОДОВ ЦЕЛЕВЫХ СТАТЕЙ РАСХОДОВ ФЕДЕРАЛЬНОГО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БЮДЖЕТА </a:t>
            </a:r>
            <a:r>
              <a:rPr lang="ru-RU" sz="180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8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примере главы по бюджетной классификации 167 Федеральное агентство по управлению государственным </a:t>
            </a:r>
            <a:r>
              <a:rPr lang="ru-RU" sz="180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имуществом</a:t>
            </a:r>
            <a:endParaRPr lang="ru-RU" sz="1800" b="1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822473011"/>
              </p:ext>
            </p:extLst>
          </p:nvPr>
        </p:nvGraphicFramePr>
        <p:xfrm>
          <a:off x="0" y="2042556"/>
          <a:ext cx="12192000" cy="481544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11376561" y="6356350"/>
            <a:ext cx="665017" cy="501650"/>
          </a:xfrm>
        </p:spPr>
        <p:txBody>
          <a:bodyPr/>
          <a:lstStyle/>
          <a:p>
            <a:fld id="{A7977FA5-7DC7-4F1D-AA2D-14553713DAEB}" type="slidenum">
              <a:rPr lang="ru-RU" smtClean="0"/>
              <a:t>8</a:t>
            </a:fld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8610600" y="0"/>
            <a:ext cx="3581400" cy="12777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07000"/>
              </a:lnSpc>
              <a:spcAft>
                <a:spcPts val="0"/>
              </a:spcAft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Приложение 9</a:t>
            </a:r>
            <a:endParaRPr lang="ru-RU" sz="2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r">
              <a:lnSpc>
                <a:spcPct val="107000"/>
              </a:lnSpc>
              <a:spcAft>
                <a:spcPts val="0"/>
              </a:spcAft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 приказу Министерства финансов</a:t>
            </a:r>
            <a:endParaRPr lang="ru-RU" sz="2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r">
              <a:lnSpc>
                <a:spcPct val="107000"/>
              </a:lnSpc>
              <a:spcAft>
                <a:spcPts val="0"/>
              </a:spcAft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Российской Федерации</a:t>
            </a:r>
            <a:endParaRPr lang="ru-RU" sz="2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r">
              <a:lnSpc>
                <a:spcPct val="107000"/>
              </a:lnSpc>
              <a:spcAft>
                <a:spcPts val="0"/>
              </a:spcAft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от 29.11.2019 № 207н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831491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Click="0" advTm="5000">
        <p14:pan dir="u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Объект 8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92053255"/>
              </p:ext>
            </p:extLst>
          </p:nvPr>
        </p:nvGraphicFramePr>
        <p:xfrm>
          <a:off x="1143000" y="1463040"/>
          <a:ext cx="11049000" cy="53949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977FA5-7DC7-4F1D-AA2D-14553713DAEB}" type="slidenum">
              <a:rPr lang="ru-RU" smtClean="0"/>
              <a:t>9</a:t>
            </a:fld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1263748" y="4520420"/>
            <a:ext cx="40513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остальных приложениях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размещены: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487581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Click="0" advTm="5000">
        <p14:pan dir="u"/>
      </p:transition>
    </mc:Choice>
    <mc:Fallback xmlns="">
      <p:transition spd="slow" advClick="0" advTm="5000">
        <p:fade/>
      </p:transition>
    </mc:Fallback>
  </mc:AlternateContent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16300</TotalTime>
  <Words>1856</Words>
  <Application>Microsoft Office PowerPoint</Application>
  <PresentationFormat>Широкоэкранный</PresentationFormat>
  <Paragraphs>182</Paragraphs>
  <Slides>20</Slides>
  <Notes>11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6" baseType="lpstr">
      <vt:lpstr>Arial</vt:lpstr>
      <vt:lpstr>Calibri</vt:lpstr>
      <vt:lpstr>Calibri Light</vt:lpstr>
      <vt:lpstr>Symbol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КОДЫ НАПРАВЛЕНИЙ РАСХОДОВ ЦЕЛЕВЫХ СТАТЕЙ РАСХОДОВ ФЕДЕРАЛЬНОГО БЮДЖЕТА на примере главы по бюджетной классификации 167 Федеральное агентство по управлению государственным имуществом</vt:lpstr>
      <vt:lpstr>Презентация PowerPoint</vt:lpstr>
      <vt:lpstr>Презентация PowerPoint</vt:lpstr>
      <vt:lpstr>Презентация PowerPoint</vt:lpstr>
      <vt:lpstr>Презентация PowerPoint</vt:lpstr>
      <vt:lpstr>КБК для налоговых санкций </vt:lpstr>
      <vt:lpstr>                                                                                                           КБК для уплаты налоговых санкций по отдельным видам нарушений </vt:lpstr>
      <vt:lpstr>Коды для административных штрафов </vt:lpstr>
      <vt:lpstr> КБК для уплаты административных штрафов за нарушения, связанные с налогами                                            </vt:lpstr>
      <vt:lpstr> Какие коды применять в 2020 году при уплате штрафов за прошлые периоды 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Внесение изменений в приказы Министерства финансов Российской Федерации</dc:title>
  <dc:creator>Сидорова Екатерина Андреевна</dc:creator>
  <cp:lastModifiedBy>Киселева Светлана Юрьевна</cp:lastModifiedBy>
  <cp:revision>1412</cp:revision>
  <cp:lastPrinted>2018-08-07T07:14:31Z</cp:lastPrinted>
  <dcterms:created xsi:type="dcterms:W3CDTF">2018-01-23T05:32:34Z</dcterms:created>
  <dcterms:modified xsi:type="dcterms:W3CDTF">2020-06-17T07:49:13Z</dcterms:modified>
</cp:coreProperties>
</file>